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</p:sldMasterIdLst>
  <p:notesMasterIdLst>
    <p:notesMasterId r:id="rId31"/>
  </p:notesMasterIdLst>
  <p:sldIdLst>
    <p:sldId id="320" r:id="rId5"/>
    <p:sldId id="334" r:id="rId6"/>
    <p:sldId id="335" r:id="rId7"/>
    <p:sldId id="338" r:id="rId8"/>
    <p:sldId id="341" r:id="rId9"/>
    <p:sldId id="342" r:id="rId10"/>
    <p:sldId id="343" r:id="rId11"/>
    <p:sldId id="344" r:id="rId12"/>
    <p:sldId id="346" r:id="rId13"/>
    <p:sldId id="347" r:id="rId14"/>
    <p:sldId id="345" r:id="rId15"/>
    <p:sldId id="348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4"/>
    <p:sldId id="360" r:id="rId25"/>
    <p:sldId id="361" r:id="rId26"/>
    <p:sldId id="362" r:id="rId27"/>
    <p:sldId id="365" r:id="rId28"/>
    <p:sldId id="363" r:id="rId29"/>
    <p:sldId id="36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913128-8249-23D8-EF33-E3EFC2EE3512}" name="Ayman Eltalouny" initials="AE" userId="S::ayman.eltalouny@un.org::9d70000d-a08b-455f-b0ca-92849706d8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FEB"/>
    <a:srgbClr val="CCFF66"/>
    <a:srgbClr val="291D1E"/>
    <a:srgbClr val="FFBF5B"/>
    <a:srgbClr val="FAF0D5"/>
    <a:srgbClr val="A02B93"/>
    <a:srgbClr val="4EA72E"/>
    <a:srgbClr val="FF66FF"/>
    <a:srgbClr val="CCFF99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C248C9-3E51-424F-8CF0-3247CB4ABA58}" v="10" dt="2025-05-28T00:02:43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9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9BEAC4-8330-4C2D-AC0C-B969A2D671B9}" type="doc">
      <dgm:prSet loTypeId="urn:microsoft.com/office/officeart/2005/8/layout/hProcess4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6E62BBD-E5AF-41BC-9F2B-59C00924CA92}">
      <dgm:prSet phldrT="[Text]"/>
      <dgm:spPr/>
      <dgm:t>
        <a:bodyPr/>
        <a:lstStyle/>
        <a:p>
          <a:r>
            <a:rPr lang="en-US"/>
            <a:t>First half-day session</a:t>
          </a:r>
        </a:p>
      </dgm:t>
    </dgm:pt>
    <dgm:pt modelId="{9910C759-5C3C-46A2-9520-604CE55A0902}" type="parTrans" cxnId="{468ADE82-2AC6-46F5-93CD-A922FD05F50B}">
      <dgm:prSet/>
      <dgm:spPr/>
      <dgm:t>
        <a:bodyPr/>
        <a:lstStyle/>
        <a:p>
          <a:endParaRPr lang="en-US"/>
        </a:p>
      </dgm:t>
    </dgm:pt>
    <dgm:pt modelId="{9C59F437-95AD-43AA-8982-48DAB9D93022}" type="sibTrans" cxnId="{468ADE82-2AC6-46F5-93CD-A922FD05F50B}">
      <dgm:prSet/>
      <dgm:spPr/>
      <dgm:t>
        <a:bodyPr/>
        <a:lstStyle/>
        <a:p>
          <a:endParaRPr lang="en-US"/>
        </a:p>
      </dgm:t>
    </dgm:pt>
    <dgm:pt modelId="{469847CD-F210-4A1B-AA3E-B5B97ED3AB80}">
      <dgm:prSet phldrT="[Text]"/>
      <dgm:spPr/>
      <dgm:t>
        <a:bodyPr/>
        <a:lstStyle/>
        <a:p>
          <a:r>
            <a:rPr lang="en-US"/>
            <a:t>Action beyond compliance</a:t>
          </a:r>
        </a:p>
      </dgm:t>
    </dgm:pt>
    <dgm:pt modelId="{26D99847-1392-473A-833A-3AD50AEC7A76}" type="parTrans" cxnId="{01198CAD-2A7F-48F7-BC28-1FFD85C55912}">
      <dgm:prSet/>
      <dgm:spPr/>
      <dgm:t>
        <a:bodyPr/>
        <a:lstStyle/>
        <a:p>
          <a:endParaRPr lang="en-US"/>
        </a:p>
      </dgm:t>
    </dgm:pt>
    <dgm:pt modelId="{280023E3-69EB-4A14-922A-3A8537B4AE93}" type="sibTrans" cxnId="{01198CAD-2A7F-48F7-BC28-1FFD85C55912}">
      <dgm:prSet/>
      <dgm:spPr/>
      <dgm:t>
        <a:bodyPr/>
        <a:lstStyle/>
        <a:p>
          <a:endParaRPr lang="en-US"/>
        </a:p>
      </dgm:t>
    </dgm:pt>
    <dgm:pt modelId="{247C6178-3288-455A-88D1-4E493E8D0A70}">
      <dgm:prSet phldrT="[Text]"/>
      <dgm:spPr/>
      <dgm:t>
        <a:bodyPr/>
        <a:lstStyle/>
        <a:p>
          <a:r>
            <a:rPr lang="en-US"/>
            <a:t>Second half-day session</a:t>
          </a:r>
        </a:p>
      </dgm:t>
    </dgm:pt>
    <dgm:pt modelId="{DA9146D5-E9EF-4373-83A2-0D1B4DC81217}" type="parTrans" cxnId="{05949BED-843B-4DCD-9B04-C92FEFFFE2F8}">
      <dgm:prSet/>
      <dgm:spPr/>
      <dgm:t>
        <a:bodyPr/>
        <a:lstStyle/>
        <a:p>
          <a:endParaRPr lang="en-US"/>
        </a:p>
      </dgm:t>
    </dgm:pt>
    <dgm:pt modelId="{C5A8100A-0806-4750-88DC-6B418CBE6FB2}" type="sibTrans" cxnId="{05949BED-843B-4DCD-9B04-C92FEFFFE2F8}">
      <dgm:prSet/>
      <dgm:spPr/>
      <dgm:t>
        <a:bodyPr/>
        <a:lstStyle/>
        <a:p>
          <a:endParaRPr lang="en-US"/>
        </a:p>
      </dgm:t>
    </dgm:pt>
    <dgm:pt modelId="{04BF4DD7-3BA3-4A6D-ADDD-3E0274D0EB30}">
      <dgm:prSet phldrT="[Text]"/>
      <dgm:spPr/>
      <dgm:t>
        <a:bodyPr/>
        <a:lstStyle/>
        <a:p>
          <a:r>
            <a:rPr lang="en-US"/>
            <a:t>Unwrapping emerging sectors (fisheries, tourism, cold-chain, SMEs, etc.)</a:t>
          </a:r>
        </a:p>
      </dgm:t>
    </dgm:pt>
    <dgm:pt modelId="{BE264179-9BF2-44CC-AE37-A6007B47C40C}" type="parTrans" cxnId="{68F2E959-E5A5-4B75-9F70-5C403F039BDD}">
      <dgm:prSet/>
      <dgm:spPr/>
      <dgm:t>
        <a:bodyPr/>
        <a:lstStyle/>
        <a:p>
          <a:endParaRPr lang="en-US"/>
        </a:p>
      </dgm:t>
    </dgm:pt>
    <dgm:pt modelId="{CFA04107-FF2E-446F-93DC-19B6913D3D8D}" type="sibTrans" cxnId="{68F2E959-E5A5-4B75-9F70-5C403F039BDD}">
      <dgm:prSet/>
      <dgm:spPr/>
      <dgm:t>
        <a:bodyPr/>
        <a:lstStyle/>
        <a:p>
          <a:endParaRPr lang="en-US"/>
        </a:p>
      </dgm:t>
    </dgm:pt>
    <dgm:pt modelId="{02709824-BB2B-4DBA-98CE-2AC6811D1A99}">
      <dgm:prSet phldrT="[Text]"/>
      <dgm:spPr/>
      <dgm:t>
        <a:bodyPr/>
        <a:lstStyle/>
        <a:p>
          <a:r>
            <a:rPr lang="en-US"/>
            <a:t>Third half-day session</a:t>
          </a:r>
        </a:p>
      </dgm:t>
    </dgm:pt>
    <dgm:pt modelId="{164619E8-D1D4-43D0-8A17-C6C8F476588D}" type="parTrans" cxnId="{EA5B49AE-9380-4492-BBC6-22FC74D19B16}">
      <dgm:prSet/>
      <dgm:spPr/>
      <dgm:t>
        <a:bodyPr/>
        <a:lstStyle/>
        <a:p>
          <a:endParaRPr lang="en-US"/>
        </a:p>
      </dgm:t>
    </dgm:pt>
    <dgm:pt modelId="{ECA1B4FE-5AFC-4A11-838D-EFCFD27FB3D4}" type="sibTrans" cxnId="{EA5B49AE-9380-4492-BBC6-22FC74D19B16}">
      <dgm:prSet/>
      <dgm:spPr/>
      <dgm:t>
        <a:bodyPr/>
        <a:lstStyle/>
        <a:p>
          <a:endParaRPr lang="en-US"/>
        </a:p>
      </dgm:t>
    </dgm:pt>
    <dgm:pt modelId="{6EC6B3F6-A225-4EB2-98A3-DCD15F7DF2E3}">
      <dgm:prSet phldrT="[Text]"/>
      <dgm:spPr/>
      <dgm:t>
        <a:bodyPr/>
        <a:lstStyle/>
        <a:p>
          <a:r>
            <a:rPr lang="en-US"/>
            <a:t>Forward thinking KIPs</a:t>
          </a:r>
        </a:p>
      </dgm:t>
    </dgm:pt>
    <dgm:pt modelId="{62C91475-6AD1-4805-9478-5E0B0BA5B540}" type="parTrans" cxnId="{FE3E2CC3-A473-4C61-9168-001EC59FE487}">
      <dgm:prSet/>
      <dgm:spPr/>
      <dgm:t>
        <a:bodyPr/>
        <a:lstStyle/>
        <a:p>
          <a:endParaRPr lang="en-US"/>
        </a:p>
      </dgm:t>
    </dgm:pt>
    <dgm:pt modelId="{58E409DD-9856-4FB5-9ADF-0D14EBD62373}" type="sibTrans" cxnId="{FE3E2CC3-A473-4C61-9168-001EC59FE487}">
      <dgm:prSet/>
      <dgm:spPr/>
      <dgm:t>
        <a:bodyPr/>
        <a:lstStyle/>
        <a:p>
          <a:endParaRPr lang="en-US"/>
        </a:p>
      </dgm:t>
    </dgm:pt>
    <dgm:pt modelId="{EBD6F976-9B3E-4E4C-B75E-77660EB21238}">
      <dgm:prSet/>
      <dgm:spPr/>
      <dgm:t>
        <a:bodyPr/>
        <a:lstStyle/>
        <a:p>
          <a:r>
            <a:rPr lang="en-US"/>
            <a:t>Sectoral approaches</a:t>
          </a:r>
        </a:p>
      </dgm:t>
    </dgm:pt>
    <dgm:pt modelId="{85C496C6-EFE1-4FAB-AE40-BBF61B1AEA65}" type="parTrans" cxnId="{A1F5D511-6FF2-4CB6-9C24-5FBB23AC524B}">
      <dgm:prSet/>
      <dgm:spPr/>
      <dgm:t>
        <a:bodyPr/>
        <a:lstStyle/>
        <a:p>
          <a:endParaRPr lang="en-US"/>
        </a:p>
      </dgm:t>
    </dgm:pt>
    <dgm:pt modelId="{DEC2048E-F705-474B-BE44-A8EB00B078EA}" type="sibTrans" cxnId="{A1F5D511-6FF2-4CB6-9C24-5FBB23AC524B}">
      <dgm:prSet/>
      <dgm:spPr/>
      <dgm:t>
        <a:bodyPr/>
        <a:lstStyle/>
        <a:p>
          <a:endParaRPr lang="en-US"/>
        </a:p>
      </dgm:t>
    </dgm:pt>
    <dgm:pt modelId="{5C5E09DB-81EF-4194-B407-369737E56B0E}">
      <dgm:prSet/>
      <dgm:spPr/>
      <dgm:t>
        <a:bodyPr/>
        <a:lstStyle/>
        <a:p>
          <a:r>
            <a:rPr lang="en-US"/>
            <a:t>Targeted investments</a:t>
          </a:r>
        </a:p>
      </dgm:t>
    </dgm:pt>
    <dgm:pt modelId="{7A1AE08C-E7B7-4C76-BB56-0555673F15B2}" type="parTrans" cxnId="{3DBA7DB6-0C45-4341-BBC3-DD38EE971840}">
      <dgm:prSet/>
      <dgm:spPr/>
      <dgm:t>
        <a:bodyPr/>
        <a:lstStyle/>
        <a:p>
          <a:endParaRPr lang="en-US"/>
        </a:p>
      </dgm:t>
    </dgm:pt>
    <dgm:pt modelId="{56162ECD-8BFF-486D-AEE8-4D01290B67DF}" type="sibTrans" cxnId="{3DBA7DB6-0C45-4341-BBC3-DD38EE971840}">
      <dgm:prSet/>
      <dgm:spPr/>
      <dgm:t>
        <a:bodyPr/>
        <a:lstStyle/>
        <a:p>
          <a:endParaRPr lang="en-US"/>
        </a:p>
      </dgm:t>
    </dgm:pt>
    <dgm:pt modelId="{5B0D8E3A-4B71-4C0C-9386-8CF0C47EE921}">
      <dgm:prSet/>
      <dgm:spPr/>
      <dgm:t>
        <a:bodyPr/>
        <a:lstStyle/>
        <a:p>
          <a:r>
            <a:rPr lang="en-US"/>
            <a:t>Capacity of MLF institutions</a:t>
          </a:r>
        </a:p>
      </dgm:t>
    </dgm:pt>
    <dgm:pt modelId="{2425294F-A725-4B14-82E2-A6DDA3ED1A94}" type="parTrans" cxnId="{A21025DA-D0C2-4C69-B248-433B2A6053E9}">
      <dgm:prSet/>
      <dgm:spPr/>
      <dgm:t>
        <a:bodyPr/>
        <a:lstStyle/>
        <a:p>
          <a:endParaRPr lang="en-US"/>
        </a:p>
      </dgm:t>
    </dgm:pt>
    <dgm:pt modelId="{EADC2D66-E1A8-45B3-A24D-C9216075FFFC}" type="sibTrans" cxnId="{A21025DA-D0C2-4C69-B248-433B2A6053E9}">
      <dgm:prSet/>
      <dgm:spPr/>
      <dgm:t>
        <a:bodyPr/>
        <a:lstStyle/>
        <a:p>
          <a:endParaRPr lang="en-US"/>
        </a:p>
      </dgm:t>
    </dgm:pt>
    <dgm:pt modelId="{30DAE2C9-3BD9-4A94-A1F3-DEA5228F4CB1}">
      <dgm:prSet/>
      <dgm:spPr/>
      <dgm:t>
        <a:bodyPr/>
        <a:lstStyle/>
        <a:p>
          <a:r>
            <a:rPr lang="en-US"/>
            <a:t>Interventions beyond standard business (EE, HAT, demand side, etc.)</a:t>
          </a:r>
        </a:p>
      </dgm:t>
    </dgm:pt>
    <dgm:pt modelId="{2A419EE2-4598-4BD0-B4DF-8CE10B95D28F}" type="parTrans" cxnId="{F4FE93C7-619A-4797-B0FD-3EA6F2C9CC83}">
      <dgm:prSet/>
      <dgm:spPr/>
      <dgm:t>
        <a:bodyPr/>
        <a:lstStyle/>
        <a:p>
          <a:endParaRPr lang="en-US"/>
        </a:p>
      </dgm:t>
    </dgm:pt>
    <dgm:pt modelId="{93DDB04E-A3E2-447B-BC8C-A43D233014E0}" type="sibTrans" cxnId="{F4FE93C7-619A-4797-B0FD-3EA6F2C9CC83}">
      <dgm:prSet/>
      <dgm:spPr/>
      <dgm:t>
        <a:bodyPr/>
        <a:lstStyle/>
        <a:p>
          <a:endParaRPr lang="en-US"/>
        </a:p>
      </dgm:t>
    </dgm:pt>
    <dgm:pt modelId="{D9D72E52-670E-43B4-9F8C-E9813C833B71}">
      <dgm:prSet/>
      <dgm:spPr/>
      <dgm:t>
        <a:bodyPr/>
        <a:lstStyle/>
        <a:p>
          <a:r>
            <a:rPr lang="en-US"/>
            <a:t>bridge national priorities</a:t>
          </a:r>
        </a:p>
      </dgm:t>
    </dgm:pt>
    <dgm:pt modelId="{AA706530-CA5A-4908-BD49-EF2081544E13}" type="parTrans" cxnId="{AD19D224-4E71-4879-9BDC-E2CB5764E138}">
      <dgm:prSet/>
      <dgm:spPr/>
      <dgm:t>
        <a:bodyPr/>
        <a:lstStyle/>
        <a:p>
          <a:endParaRPr lang="en-US"/>
        </a:p>
      </dgm:t>
    </dgm:pt>
    <dgm:pt modelId="{6CB3DD8A-CC6B-4B9D-AD5E-5E2F82E685E3}" type="sibTrans" cxnId="{AD19D224-4E71-4879-9BDC-E2CB5764E138}">
      <dgm:prSet/>
      <dgm:spPr/>
      <dgm:t>
        <a:bodyPr/>
        <a:lstStyle/>
        <a:p>
          <a:endParaRPr lang="en-US"/>
        </a:p>
      </dgm:t>
    </dgm:pt>
    <dgm:pt modelId="{CA6856EF-3DFA-4980-894B-93C4FCB9F117}">
      <dgm:prSet/>
      <dgm:spPr/>
      <dgm:t>
        <a:bodyPr/>
        <a:lstStyle/>
        <a:p>
          <a:r>
            <a:rPr lang="en-US"/>
            <a:t>inspire innovation in the servicing sector </a:t>
          </a:r>
        </a:p>
      </dgm:t>
    </dgm:pt>
    <dgm:pt modelId="{5A17938E-507F-408C-B236-1813CBB1F35A}" type="parTrans" cxnId="{0125B677-A244-4509-9C39-BD5A17B45E43}">
      <dgm:prSet/>
      <dgm:spPr/>
      <dgm:t>
        <a:bodyPr/>
        <a:lstStyle/>
        <a:p>
          <a:endParaRPr lang="en-US"/>
        </a:p>
      </dgm:t>
    </dgm:pt>
    <dgm:pt modelId="{2AF47696-3B19-4F7C-975B-E42B694E1417}" type="sibTrans" cxnId="{0125B677-A244-4509-9C39-BD5A17B45E43}">
      <dgm:prSet/>
      <dgm:spPr/>
      <dgm:t>
        <a:bodyPr/>
        <a:lstStyle/>
        <a:p>
          <a:endParaRPr lang="en-US"/>
        </a:p>
      </dgm:t>
    </dgm:pt>
    <dgm:pt modelId="{70A1BA1B-A197-47FD-8A03-5137609FE9ED}">
      <dgm:prSet/>
      <dgm:spPr/>
      <dgm:t>
        <a:bodyPr/>
        <a:lstStyle/>
        <a:p>
          <a:r>
            <a:rPr lang="en-US"/>
            <a:t>Institutional drivers to support KIPs</a:t>
          </a:r>
        </a:p>
      </dgm:t>
    </dgm:pt>
    <dgm:pt modelId="{27938352-F702-4F00-991E-F77381358DBA}" type="parTrans" cxnId="{A37A17AB-5B74-4B9F-8613-2ED4830F29B6}">
      <dgm:prSet/>
      <dgm:spPr/>
      <dgm:t>
        <a:bodyPr/>
        <a:lstStyle/>
        <a:p>
          <a:endParaRPr lang="en-US"/>
        </a:p>
      </dgm:t>
    </dgm:pt>
    <dgm:pt modelId="{4AD7DA2F-FAD0-4531-88C8-AA09F814BAF9}" type="sibTrans" cxnId="{A37A17AB-5B74-4B9F-8613-2ED4830F29B6}">
      <dgm:prSet/>
      <dgm:spPr/>
      <dgm:t>
        <a:bodyPr/>
        <a:lstStyle/>
        <a:p>
          <a:endParaRPr lang="en-US"/>
        </a:p>
      </dgm:t>
    </dgm:pt>
    <dgm:pt modelId="{471A6F9F-F88E-41B4-9A91-E6ED4FAB4F6E}" type="pres">
      <dgm:prSet presAssocID="{329BEAC4-8330-4C2D-AC0C-B969A2D671B9}" presName="Name0" presStyleCnt="0">
        <dgm:presLayoutVars>
          <dgm:dir/>
          <dgm:animLvl val="lvl"/>
          <dgm:resizeHandles val="exact"/>
        </dgm:presLayoutVars>
      </dgm:prSet>
      <dgm:spPr/>
    </dgm:pt>
    <dgm:pt modelId="{498A4200-FCC7-446F-AF68-E2D7A37AE0EE}" type="pres">
      <dgm:prSet presAssocID="{329BEAC4-8330-4C2D-AC0C-B969A2D671B9}" presName="tSp" presStyleCnt="0"/>
      <dgm:spPr/>
    </dgm:pt>
    <dgm:pt modelId="{60998CB1-B5B3-4DA2-91A5-53A3AB2D3D12}" type="pres">
      <dgm:prSet presAssocID="{329BEAC4-8330-4C2D-AC0C-B969A2D671B9}" presName="bSp" presStyleCnt="0"/>
      <dgm:spPr/>
    </dgm:pt>
    <dgm:pt modelId="{0948D35C-57F6-4FA6-A939-C2E37C8FC9EC}" type="pres">
      <dgm:prSet presAssocID="{329BEAC4-8330-4C2D-AC0C-B969A2D671B9}" presName="process" presStyleCnt="0"/>
      <dgm:spPr/>
    </dgm:pt>
    <dgm:pt modelId="{B0EB681E-59E2-414B-8EA3-B13BA2B64D9A}" type="pres">
      <dgm:prSet presAssocID="{66E62BBD-E5AF-41BC-9F2B-59C00924CA92}" presName="composite1" presStyleCnt="0"/>
      <dgm:spPr/>
    </dgm:pt>
    <dgm:pt modelId="{25EB7344-4E68-42D5-8D11-3F638CE57094}" type="pres">
      <dgm:prSet presAssocID="{66E62BBD-E5AF-41BC-9F2B-59C00924CA92}" presName="dummyNode1" presStyleLbl="node1" presStyleIdx="0" presStyleCnt="3"/>
      <dgm:spPr/>
    </dgm:pt>
    <dgm:pt modelId="{BD111702-B886-4915-A927-98602FA2DD32}" type="pres">
      <dgm:prSet presAssocID="{66E62BBD-E5AF-41BC-9F2B-59C00924CA92}" presName="childNode1" presStyleLbl="bgAcc1" presStyleIdx="0" presStyleCnt="3">
        <dgm:presLayoutVars>
          <dgm:bulletEnabled val="1"/>
        </dgm:presLayoutVars>
      </dgm:prSet>
      <dgm:spPr/>
    </dgm:pt>
    <dgm:pt modelId="{9C0337F1-C8AA-4CE2-B08D-2922B0C28263}" type="pres">
      <dgm:prSet presAssocID="{66E62BBD-E5AF-41BC-9F2B-59C00924CA92}" presName="childNode1tx" presStyleLbl="bgAcc1" presStyleIdx="0" presStyleCnt="3">
        <dgm:presLayoutVars>
          <dgm:bulletEnabled val="1"/>
        </dgm:presLayoutVars>
      </dgm:prSet>
      <dgm:spPr/>
    </dgm:pt>
    <dgm:pt modelId="{3DC80444-185A-47AF-8D43-91251F09ADD6}" type="pres">
      <dgm:prSet presAssocID="{66E62BBD-E5AF-41BC-9F2B-59C00924CA92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E7727563-33AA-480E-B495-EF8137751971}" type="pres">
      <dgm:prSet presAssocID="{66E62BBD-E5AF-41BC-9F2B-59C00924CA92}" presName="connSite1" presStyleCnt="0"/>
      <dgm:spPr/>
    </dgm:pt>
    <dgm:pt modelId="{2DA88FC3-FAA7-47AA-B658-26F3F76FEE2B}" type="pres">
      <dgm:prSet presAssocID="{9C59F437-95AD-43AA-8982-48DAB9D93022}" presName="Name9" presStyleLbl="sibTrans2D1" presStyleIdx="0" presStyleCnt="2"/>
      <dgm:spPr/>
    </dgm:pt>
    <dgm:pt modelId="{09FD397F-5FA5-453B-9B40-23E63D60B8C0}" type="pres">
      <dgm:prSet presAssocID="{247C6178-3288-455A-88D1-4E493E8D0A70}" presName="composite2" presStyleCnt="0"/>
      <dgm:spPr/>
    </dgm:pt>
    <dgm:pt modelId="{8BC2A93F-B7A4-45A3-97A6-3AB326FFD92B}" type="pres">
      <dgm:prSet presAssocID="{247C6178-3288-455A-88D1-4E493E8D0A70}" presName="dummyNode2" presStyleLbl="node1" presStyleIdx="0" presStyleCnt="3"/>
      <dgm:spPr/>
    </dgm:pt>
    <dgm:pt modelId="{4EB0A702-6502-4F44-BDB6-29FEFCA52E8D}" type="pres">
      <dgm:prSet presAssocID="{247C6178-3288-455A-88D1-4E493E8D0A70}" presName="childNode2" presStyleLbl="bgAcc1" presStyleIdx="1" presStyleCnt="3">
        <dgm:presLayoutVars>
          <dgm:bulletEnabled val="1"/>
        </dgm:presLayoutVars>
      </dgm:prSet>
      <dgm:spPr/>
    </dgm:pt>
    <dgm:pt modelId="{FAEB3E56-AA0D-4C4E-A71D-C8192F5E5949}" type="pres">
      <dgm:prSet presAssocID="{247C6178-3288-455A-88D1-4E493E8D0A70}" presName="childNode2tx" presStyleLbl="bgAcc1" presStyleIdx="1" presStyleCnt="3">
        <dgm:presLayoutVars>
          <dgm:bulletEnabled val="1"/>
        </dgm:presLayoutVars>
      </dgm:prSet>
      <dgm:spPr/>
    </dgm:pt>
    <dgm:pt modelId="{79D2A7A4-9F77-4FE8-A12F-BA273A92E219}" type="pres">
      <dgm:prSet presAssocID="{247C6178-3288-455A-88D1-4E493E8D0A70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02FC6147-5139-4881-9979-0D82919FEA53}" type="pres">
      <dgm:prSet presAssocID="{247C6178-3288-455A-88D1-4E493E8D0A70}" presName="connSite2" presStyleCnt="0"/>
      <dgm:spPr/>
    </dgm:pt>
    <dgm:pt modelId="{9ECE7B64-F506-404F-90B6-73B261BB3035}" type="pres">
      <dgm:prSet presAssocID="{C5A8100A-0806-4750-88DC-6B418CBE6FB2}" presName="Name18" presStyleLbl="sibTrans2D1" presStyleIdx="1" presStyleCnt="2"/>
      <dgm:spPr/>
    </dgm:pt>
    <dgm:pt modelId="{E0F1D68A-3AB7-4FB4-B3AA-673C39FCFFA1}" type="pres">
      <dgm:prSet presAssocID="{02709824-BB2B-4DBA-98CE-2AC6811D1A99}" presName="composite1" presStyleCnt="0"/>
      <dgm:spPr/>
    </dgm:pt>
    <dgm:pt modelId="{3A44E0D6-1DBE-4CB9-945B-D43D7967B492}" type="pres">
      <dgm:prSet presAssocID="{02709824-BB2B-4DBA-98CE-2AC6811D1A99}" presName="dummyNode1" presStyleLbl="node1" presStyleIdx="1" presStyleCnt="3"/>
      <dgm:spPr/>
    </dgm:pt>
    <dgm:pt modelId="{83B9EA77-DDEF-4BA5-BBF8-90447030F340}" type="pres">
      <dgm:prSet presAssocID="{02709824-BB2B-4DBA-98CE-2AC6811D1A99}" presName="childNode1" presStyleLbl="bgAcc1" presStyleIdx="2" presStyleCnt="3">
        <dgm:presLayoutVars>
          <dgm:bulletEnabled val="1"/>
        </dgm:presLayoutVars>
      </dgm:prSet>
      <dgm:spPr/>
    </dgm:pt>
    <dgm:pt modelId="{6F8D2AE4-7745-4CB8-8512-256C5EF8A0B1}" type="pres">
      <dgm:prSet presAssocID="{02709824-BB2B-4DBA-98CE-2AC6811D1A99}" presName="childNode1tx" presStyleLbl="bgAcc1" presStyleIdx="2" presStyleCnt="3">
        <dgm:presLayoutVars>
          <dgm:bulletEnabled val="1"/>
        </dgm:presLayoutVars>
      </dgm:prSet>
      <dgm:spPr/>
    </dgm:pt>
    <dgm:pt modelId="{6C9BCD37-E669-4731-9CFC-679BC243962D}" type="pres">
      <dgm:prSet presAssocID="{02709824-BB2B-4DBA-98CE-2AC6811D1A99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F90983BD-7C05-4546-9BB4-9E65FAFDA024}" type="pres">
      <dgm:prSet presAssocID="{02709824-BB2B-4DBA-98CE-2AC6811D1A99}" presName="connSite1" presStyleCnt="0"/>
      <dgm:spPr/>
    </dgm:pt>
  </dgm:ptLst>
  <dgm:cxnLst>
    <dgm:cxn modelId="{5098B304-27AA-4C2F-9A21-304918BE7A21}" type="presOf" srcId="{CA6856EF-3DFA-4980-894B-93C4FCB9F117}" destId="{83B9EA77-DDEF-4BA5-BBF8-90447030F340}" srcOrd="0" destOrd="2" presId="urn:microsoft.com/office/officeart/2005/8/layout/hProcess4"/>
    <dgm:cxn modelId="{A1F5D511-6FF2-4CB6-9C24-5FBB23AC524B}" srcId="{66E62BBD-E5AF-41BC-9F2B-59C00924CA92}" destId="{EBD6F976-9B3E-4E4C-B75E-77660EB21238}" srcOrd="1" destOrd="0" parTransId="{85C496C6-EFE1-4FAB-AE40-BBF61B1AEA65}" sibTransId="{DEC2048E-F705-474B-BE44-A8EB00B078EA}"/>
    <dgm:cxn modelId="{85C06F12-0754-421D-8EBF-987155F7043C}" type="presOf" srcId="{469847CD-F210-4A1B-AA3E-B5B97ED3AB80}" destId="{BD111702-B886-4915-A927-98602FA2DD32}" srcOrd="0" destOrd="0" presId="urn:microsoft.com/office/officeart/2005/8/layout/hProcess4"/>
    <dgm:cxn modelId="{43F67D1B-8557-4DC0-A83D-8F60B8680184}" type="presOf" srcId="{5B0D8E3A-4B71-4C0C-9386-8CF0C47EE921}" destId="{BD111702-B886-4915-A927-98602FA2DD32}" srcOrd="0" destOrd="3" presId="urn:microsoft.com/office/officeart/2005/8/layout/hProcess4"/>
    <dgm:cxn modelId="{238D0424-059D-46B1-8EDB-89916A69684A}" type="presOf" srcId="{EBD6F976-9B3E-4E4C-B75E-77660EB21238}" destId="{9C0337F1-C8AA-4CE2-B08D-2922B0C28263}" srcOrd="1" destOrd="1" presId="urn:microsoft.com/office/officeart/2005/8/layout/hProcess4"/>
    <dgm:cxn modelId="{AD19D224-4E71-4879-9BDC-E2CB5764E138}" srcId="{6EC6B3F6-A225-4EB2-98A3-DCD15F7DF2E3}" destId="{D9D72E52-670E-43B4-9F8C-E9813C833B71}" srcOrd="0" destOrd="0" parTransId="{AA706530-CA5A-4908-BD49-EF2081544E13}" sibTransId="{6CB3DD8A-CC6B-4B9D-AD5E-5E2F82E685E3}"/>
    <dgm:cxn modelId="{2F51E724-F21B-48C4-A75B-8117A503AE51}" type="presOf" srcId="{5B0D8E3A-4B71-4C0C-9386-8CF0C47EE921}" destId="{9C0337F1-C8AA-4CE2-B08D-2922B0C28263}" srcOrd="1" destOrd="3" presId="urn:microsoft.com/office/officeart/2005/8/layout/hProcess4"/>
    <dgm:cxn modelId="{66385831-CA5A-4106-A452-0866D097FF9C}" type="presOf" srcId="{6EC6B3F6-A225-4EB2-98A3-DCD15F7DF2E3}" destId="{6F8D2AE4-7745-4CB8-8512-256C5EF8A0B1}" srcOrd="1" destOrd="0" presId="urn:microsoft.com/office/officeart/2005/8/layout/hProcess4"/>
    <dgm:cxn modelId="{6BDF8136-2C25-4F16-B9F2-FD38E70ADA6D}" type="presOf" srcId="{5C5E09DB-81EF-4194-B407-369737E56B0E}" destId="{BD111702-B886-4915-A927-98602FA2DD32}" srcOrd="0" destOrd="2" presId="urn:microsoft.com/office/officeart/2005/8/layout/hProcess4"/>
    <dgm:cxn modelId="{C515BA45-C1BD-4D43-8BC6-B8DFD3B4D7FE}" type="presOf" srcId="{329BEAC4-8330-4C2D-AC0C-B969A2D671B9}" destId="{471A6F9F-F88E-41B4-9A91-E6ED4FAB4F6E}" srcOrd="0" destOrd="0" presId="urn:microsoft.com/office/officeart/2005/8/layout/hProcess4"/>
    <dgm:cxn modelId="{25FE1B68-E637-42C6-B05D-B62A43107790}" type="presOf" srcId="{30DAE2C9-3BD9-4A94-A1F3-DEA5228F4CB1}" destId="{FAEB3E56-AA0D-4C4E-A71D-C8192F5E5949}" srcOrd="1" destOrd="1" presId="urn:microsoft.com/office/officeart/2005/8/layout/hProcess4"/>
    <dgm:cxn modelId="{7A0BCB70-B0EC-4F97-97EE-88658AF85EE7}" type="presOf" srcId="{6EC6B3F6-A225-4EB2-98A3-DCD15F7DF2E3}" destId="{83B9EA77-DDEF-4BA5-BBF8-90447030F340}" srcOrd="0" destOrd="0" presId="urn:microsoft.com/office/officeart/2005/8/layout/hProcess4"/>
    <dgm:cxn modelId="{1692DD71-8E80-4F97-9F0B-3704120BC305}" type="presOf" srcId="{EBD6F976-9B3E-4E4C-B75E-77660EB21238}" destId="{BD111702-B886-4915-A927-98602FA2DD32}" srcOrd="0" destOrd="1" presId="urn:microsoft.com/office/officeart/2005/8/layout/hProcess4"/>
    <dgm:cxn modelId="{FBC6D052-2741-4A6E-8825-307CC70D24A8}" type="presOf" srcId="{04BF4DD7-3BA3-4A6D-ADDD-3E0274D0EB30}" destId="{FAEB3E56-AA0D-4C4E-A71D-C8192F5E5949}" srcOrd="1" destOrd="0" presId="urn:microsoft.com/office/officeart/2005/8/layout/hProcess4"/>
    <dgm:cxn modelId="{A86DBF76-4995-4105-A7D2-E4529B1AB6A0}" type="presOf" srcId="{66E62BBD-E5AF-41BC-9F2B-59C00924CA92}" destId="{3DC80444-185A-47AF-8D43-91251F09ADD6}" srcOrd="0" destOrd="0" presId="urn:microsoft.com/office/officeart/2005/8/layout/hProcess4"/>
    <dgm:cxn modelId="{0125B677-A244-4509-9C39-BD5A17B45E43}" srcId="{6EC6B3F6-A225-4EB2-98A3-DCD15F7DF2E3}" destId="{CA6856EF-3DFA-4980-894B-93C4FCB9F117}" srcOrd="1" destOrd="0" parTransId="{5A17938E-507F-408C-B236-1813CBB1F35A}" sibTransId="{2AF47696-3B19-4F7C-975B-E42B694E1417}"/>
    <dgm:cxn modelId="{68F2E959-E5A5-4B75-9F70-5C403F039BDD}" srcId="{247C6178-3288-455A-88D1-4E493E8D0A70}" destId="{04BF4DD7-3BA3-4A6D-ADDD-3E0274D0EB30}" srcOrd="0" destOrd="0" parTransId="{BE264179-9BF2-44CC-AE37-A6007B47C40C}" sibTransId="{CFA04107-FF2E-446F-93DC-19B6913D3D8D}"/>
    <dgm:cxn modelId="{468ADE82-2AC6-46F5-93CD-A922FD05F50B}" srcId="{329BEAC4-8330-4C2D-AC0C-B969A2D671B9}" destId="{66E62BBD-E5AF-41BC-9F2B-59C00924CA92}" srcOrd="0" destOrd="0" parTransId="{9910C759-5C3C-46A2-9520-604CE55A0902}" sibTransId="{9C59F437-95AD-43AA-8982-48DAB9D93022}"/>
    <dgm:cxn modelId="{BF897591-10FE-4444-B701-81773D58D257}" type="presOf" srcId="{D9D72E52-670E-43B4-9F8C-E9813C833B71}" destId="{6F8D2AE4-7745-4CB8-8512-256C5EF8A0B1}" srcOrd="1" destOrd="1" presId="urn:microsoft.com/office/officeart/2005/8/layout/hProcess4"/>
    <dgm:cxn modelId="{3009AA95-AFBD-423C-8D41-B0E07F26A196}" type="presOf" srcId="{469847CD-F210-4A1B-AA3E-B5B97ED3AB80}" destId="{9C0337F1-C8AA-4CE2-B08D-2922B0C28263}" srcOrd="1" destOrd="0" presId="urn:microsoft.com/office/officeart/2005/8/layout/hProcess4"/>
    <dgm:cxn modelId="{51AC779C-E49B-40E5-A6D4-CDFFB442B32C}" type="presOf" srcId="{CA6856EF-3DFA-4980-894B-93C4FCB9F117}" destId="{6F8D2AE4-7745-4CB8-8512-256C5EF8A0B1}" srcOrd="1" destOrd="2" presId="urn:microsoft.com/office/officeart/2005/8/layout/hProcess4"/>
    <dgm:cxn modelId="{34BE599E-375C-4CED-B203-975F8AF6ED70}" type="presOf" srcId="{02709824-BB2B-4DBA-98CE-2AC6811D1A99}" destId="{6C9BCD37-E669-4731-9CFC-679BC243962D}" srcOrd="0" destOrd="0" presId="urn:microsoft.com/office/officeart/2005/8/layout/hProcess4"/>
    <dgm:cxn modelId="{EA766DA4-6C38-409B-BEB3-FD4BF9402962}" type="presOf" srcId="{30DAE2C9-3BD9-4A94-A1F3-DEA5228F4CB1}" destId="{4EB0A702-6502-4F44-BDB6-29FEFCA52E8D}" srcOrd="0" destOrd="1" presId="urn:microsoft.com/office/officeart/2005/8/layout/hProcess4"/>
    <dgm:cxn modelId="{93CD21A9-A153-4DEC-92E6-505433616897}" type="presOf" srcId="{C5A8100A-0806-4750-88DC-6B418CBE6FB2}" destId="{9ECE7B64-F506-404F-90B6-73B261BB3035}" srcOrd="0" destOrd="0" presId="urn:microsoft.com/office/officeart/2005/8/layout/hProcess4"/>
    <dgm:cxn modelId="{4C9F54A9-8B4F-4716-8F71-B33AE56767B7}" type="presOf" srcId="{D9D72E52-670E-43B4-9F8C-E9813C833B71}" destId="{83B9EA77-DDEF-4BA5-BBF8-90447030F340}" srcOrd="0" destOrd="1" presId="urn:microsoft.com/office/officeart/2005/8/layout/hProcess4"/>
    <dgm:cxn modelId="{A37A17AB-5B74-4B9F-8613-2ED4830F29B6}" srcId="{02709824-BB2B-4DBA-98CE-2AC6811D1A99}" destId="{70A1BA1B-A197-47FD-8A03-5137609FE9ED}" srcOrd="1" destOrd="0" parTransId="{27938352-F702-4F00-991E-F77381358DBA}" sibTransId="{4AD7DA2F-FAD0-4531-88C8-AA09F814BAF9}"/>
    <dgm:cxn modelId="{01198CAD-2A7F-48F7-BC28-1FFD85C55912}" srcId="{66E62BBD-E5AF-41BC-9F2B-59C00924CA92}" destId="{469847CD-F210-4A1B-AA3E-B5B97ED3AB80}" srcOrd="0" destOrd="0" parTransId="{26D99847-1392-473A-833A-3AD50AEC7A76}" sibTransId="{280023E3-69EB-4A14-922A-3A8537B4AE93}"/>
    <dgm:cxn modelId="{EA5B49AE-9380-4492-BBC6-22FC74D19B16}" srcId="{329BEAC4-8330-4C2D-AC0C-B969A2D671B9}" destId="{02709824-BB2B-4DBA-98CE-2AC6811D1A99}" srcOrd="2" destOrd="0" parTransId="{164619E8-D1D4-43D0-8A17-C6C8F476588D}" sibTransId="{ECA1B4FE-5AFC-4A11-838D-EFCFD27FB3D4}"/>
    <dgm:cxn modelId="{C37B63B2-9D3D-49DE-A203-F2B7F13A9011}" type="presOf" srcId="{247C6178-3288-455A-88D1-4E493E8D0A70}" destId="{79D2A7A4-9F77-4FE8-A12F-BA273A92E219}" srcOrd="0" destOrd="0" presId="urn:microsoft.com/office/officeart/2005/8/layout/hProcess4"/>
    <dgm:cxn modelId="{3DBA7DB6-0C45-4341-BBC3-DD38EE971840}" srcId="{66E62BBD-E5AF-41BC-9F2B-59C00924CA92}" destId="{5C5E09DB-81EF-4194-B407-369737E56B0E}" srcOrd="2" destOrd="0" parTransId="{7A1AE08C-E7B7-4C76-BB56-0555673F15B2}" sibTransId="{56162ECD-8BFF-486D-AEE8-4D01290B67DF}"/>
    <dgm:cxn modelId="{9C0D31BC-B7FB-4CF7-8CFC-AD115138661E}" type="presOf" srcId="{70A1BA1B-A197-47FD-8A03-5137609FE9ED}" destId="{83B9EA77-DDEF-4BA5-BBF8-90447030F340}" srcOrd="0" destOrd="3" presId="urn:microsoft.com/office/officeart/2005/8/layout/hProcess4"/>
    <dgm:cxn modelId="{D2028BBC-4AD9-416E-8179-37353E307EA9}" type="presOf" srcId="{9C59F437-95AD-43AA-8982-48DAB9D93022}" destId="{2DA88FC3-FAA7-47AA-B658-26F3F76FEE2B}" srcOrd="0" destOrd="0" presId="urn:microsoft.com/office/officeart/2005/8/layout/hProcess4"/>
    <dgm:cxn modelId="{893DB1BF-86F7-4236-B73A-1A054F071E65}" type="presOf" srcId="{04BF4DD7-3BA3-4A6D-ADDD-3E0274D0EB30}" destId="{4EB0A702-6502-4F44-BDB6-29FEFCA52E8D}" srcOrd="0" destOrd="0" presId="urn:microsoft.com/office/officeart/2005/8/layout/hProcess4"/>
    <dgm:cxn modelId="{FE3E2CC3-A473-4C61-9168-001EC59FE487}" srcId="{02709824-BB2B-4DBA-98CE-2AC6811D1A99}" destId="{6EC6B3F6-A225-4EB2-98A3-DCD15F7DF2E3}" srcOrd="0" destOrd="0" parTransId="{62C91475-6AD1-4805-9478-5E0B0BA5B540}" sibTransId="{58E409DD-9856-4FB5-9ADF-0D14EBD62373}"/>
    <dgm:cxn modelId="{F4FE93C7-619A-4797-B0FD-3EA6F2C9CC83}" srcId="{247C6178-3288-455A-88D1-4E493E8D0A70}" destId="{30DAE2C9-3BD9-4A94-A1F3-DEA5228F4CB1}" srcOrd="1" destOrd="0" parTransId="{2A419EE2-4598-4BD0-B4DF-8CE10B95D28F}" sibTransId="{93DDB04E-A3E2-447B-BC8C-A43D233014E0}"/>
    <dgm:cxn modelId="{A21025DA-D0C2-4C69-B248-433B2A6053E9}" srcId="{66E62BBD-E5AF-41BC-9F2B-59C00924CA92}" destId="{5B0D8E3A-4B71-4C0C-9386-8CF0C47EE921}" srcOrd="3" destOrd="0" parTransId="{2425294F-A725-4B14-82E2-A6DDA3ED1A94}" sibTransId="{EADC2D66-E1A8-45B3-A24D-C9216075FFFC}"/>
    <dgm:cxn modelId="{9A9F3AE6-7BD1-4BFD-98CD-D1EBD20207BD}" type="presOf" srcId="{5C5E09DB-81EF-4194-B407-369737E56B0E}" destId="{9C0337F1-C8AA-4CE2-B08D-2922B0C28263}" srcOrd="1" destOrd="2" presId="urn:microsoft.com/office/officeart/2005/8/layout/hProcess4"/>
    <dgm:cxn modelId="{05949BED-843B-4DCD-9B04-C92FEFFFE2F8}" srcId="{329BEAC4-8330-4C2D-AC0C-B969A2D671B9}" destId="{247C6178-3288-455A-88D1-4E493E8D0A70}" srcOrd="1" destOrd="0" parTransId="{DA9146D5-E9EF-4373-83A2-0D1B4DC81217}" sibTransId="{C5A8100A-0806-4750-88DC-6B418CBE6FB2}"/>
    <dgm:cxn modelId="{37F948EE-26CB-4C60-ABC6-1FDF68D89A57}" type="presOf" srcId="{70A1BA1B-A197-47FD-8A03-5137609FE9ED}" destId="{6F8D2AE4-7745-4CB8-8512-256C5EF8A0B1}" srcOrd="1" destOrd="3" presId="urn:microsoft.com/office/officeart/2005/8/layout/hProcess4"/>
    <dgm:cxn modelId="{159F1F18-D93A-45CE-A59C-D01E67F25821}" type="presParOf" srcId="{471A6F9F-F88E-41B4-9A91-E6ED4FAB4F6E}" destId="{498A4200-FCC7-446F-AF68-E2D7A37AE0EE}" srcOrd="0" destOrd="0" presId="urn:microsoft.com/office/officeart/2005/8/layout/hProcess4"/>
    <dgm:cxn modelId="{1A1E13AA-B31C-47B9-BAC1-35ACF08CC65F}" type="presParOf" srcId="{471A6F9F-F88E-41B4-9A91-E6ED4FAB4F6E}" destId="{60998CB1-B5B3-4DA2-91A5-53A3AB2D3D12}" srcOrd="1" destOrd="0" presId="urn:microsoft.com/office/officeart/2005/8/layout/hProcess4"/>
    <dgm:cxn modelId="{DC730461-0B27-428F-A316-CC03041DBECD}" type="presParOf" srcId="{471A6F9F-F88E-41B4-9A91-E6ED4FAB4F6E}" destId="{0948D35C-57F6-4FA6-A939-C2E37C8FC9EC}" srcOrd="2" destOrd="0" presId="urn:microsoft.com/office/officeart/2005/8/layout/hProcess4"/>
    <dgm:cxn modelId="{9FDE065D-505B-483A-A952-D7F590530B06}" type="presParOf" srcId="{0948D35C-57F6-4FA6-A939-C2E37C8FC9EC}" destId="{B0EB681E-59E2-414B-8EA3-B13BA2B64D9A}" srcOrd="0" destOrd="0" presId="urn:microsoft.com/office/officeart/2005/8/layout/hProcess4"/>
    <dgm:cxn modelId="{E3884934-210D-4AF8-A383-5A19F912AF07}" type="presParOf" srcId="{B0EB681E-59E2-414B-8EA3-B13BA2B64D9A}" destId="{25EB7344-4E68-42D5-8D11-3F638CE57094}" srcOrd="0" destOrd="0" presId="urn:microsoft.com/office/officeart/2005/8/layout/hProcess4"/>
    <dgm:cxn modelId="{DE4E6FEB-2662-4D25-9F82-85E522F978D5}" type="presParOf" srcId="{B0EB681E-59E2-414B-8EA3-B13BA2B64D9A}" destId="{BD111702-B886-4915-A927-98602FA2DD32}" srcOrd="1" destOrd="0" presId="urn:microsoft.com/office/officeart/2005/8/layout/hProcess4"/>
    <dgm:cxn modelId="{D1741CE4-122A-4CD9-9502-56FD48FECBBC}" type="presParOf" srcId="{B0EB681E-59E2-414B-8EA3-B13BA2B64D9A}" destId="{9C0337F1-C8AA-4CE2-B08D-2922B0C28263}" srcOrd="2" destOrd="0" presId="urn:microsoft.com/office/officeart/2005/8/layout/hProcess4"/>
    <dgm:cxn modelId="{4F5874FB-E339-476D-A639-E0DF352E4E27}" type="presParOf" srcId="{B0EB681E-59E2-414B-8EA3-B13BA2B64D9A}" destId="{3DC80444-185A-47AF-8D43-91251F09ADD6}" srcOrd="3" destOrd="0" presId="urn:microsoft.com/office/officeart/2005/8/layout/hProcess4"/>
    <dgm:cxn modelId="{398D777B-2C9B-4F5B-8FB9-B5B45E7B54EA}" type="presParOf" srcId="{B0EB681E-59E2-414B-8EA3-B13BA2B64D9A}" destId="{E7727563-33AA-480E-B495-EF8137751971}" srcOrd="4" destOrd="0" presId="urn:microsoft.com/office/officeart/2005/8/layout/hProcess4"/>
    <dgm:cxn modelId="{8BFB9AB1-88A7-4182-A026-BE3BAE1DBBC5}" type="presParOf" srcId="{0948D35C-57F6-4FA6-A939-C2E37C8FC9EC}" destId="{2DA88FC3-FAA7-47AA-B658-26F3F76FEE2B}" srcOrd="1" destOrd="0" presId="urn:microsoft.com/office/officeart/2005/8/layout/hProcess4"/>
    <dgm:cxn modelId="{EA02A409-6719-403A-8807-5B5DA7204EC9}" type="presParOf" srcId="{0948D35C-57F6-4FA6-A939-C2E37C8FC9EC}" destId="{09FD397F-5FA5-453B-9B40-23E63D60B8C0}" srcOrd="2" destOrd="0" presId="urn:microsoft.com/office/officeart/2005/8/layout/hProcess4"/>
    <dgm:cxn modelId="{990BE2D2-8E86-4401-9597-939FCBFC7F0F}" type="presParOf" srcId="{09FD397F-5FA5-453B-9B40-23E63D60B8C0}" destId="{8BC2A93F-B7A4-45A3-97A6-3AB326FFD92B}" srcOrd="0" destOrd="0" presId="urn:microsoft.com/office/officeart/2005/8/layout/hProcess4"/>
    <dgm:cxn modelId="{76118CFA-9EAA-4C7E-9392-B4DC1CF3EA52}" type="presParOf" srcId="{09FD397F-5FA5-453B-9B40-23E63D60B8C0}" destId="{4EB0A702-6502-4F44-BDB6-29FEFCA52E8D}" srcOrd="1" destOrd="0" presId="urn:microsoft.com/office/officeart/2005/8/layout/hProcess4"/>
    <dgm:cxn modelId="{8A16EFA2-A568-48F2-9DF3-BAFD068DA440}" type="presParOf" srcId="{09FD397F-5FA5-453B-9B40-23E63D60B8C0}" destId="{FAEB3E56-AA0D-4C4E-A71D-C8192F5E5949}" srcOrd="2" destOrd="0" presId="urn:microsoft.com/office/officeart/2005/8/layout/hProcess4"/>
    <dgm:cxn modelId="{FEF0D4A1-2C6D-4760-80DB-835E73541060}" type="presParOf" srcId="{09FD397F-5FA5-453B-9B40-23E63D60B8C0}" destId="{79D2A7A4-9F77-4FE8-A12F-BA273A92E219}" srcOrd="3" destOrd="0" presId="urn:microsoft.com/office/officeart/2005/8/layout/hProcess4"/>
    <dgm:cxn modelId="{94021B3A-D6E0-4733-8A48-DCEE51D77883}" type="presParOf" srcId="{09FD397F-5FA5-453B-9B40-23E63D60B8C0}" destId="{02FC6147-5139-4881-9979-0D82919FEA53}" srcOrd="4" destOrd="0" presId="urn:microsoft.com/office/officeart/2005/8/layout/hProcess4"/>
    <dgm:cxn modelId="{4F1C28AD-FB60-483E-B155-3A31D140424D}" type="presParOf" srcId="{0948D35C-57F6-4FA6-A939-C2E37C8FC9EC}" destId="{9ECE7B64-F506-404F-90B6-73B261BB3035}" srcOrd="3" destOrd="0" presId="urn:microsoft.com/office/officeart/2005/8/layout/hProcess4"/>
    <dgm:cxn modelId="{BF91CD3A-4F07-4DEB-86BF-1EB7C2CD9E2C}" type="presParOf" srcId="{0948D35C-57F6-4FA6-A939-C2E37C8FC9EC}" destId="{E0F1D68A-3AB7-4FB4-B3AA-673C39FCFFA1}" srcOrd="4" destOrd="0" presId="urn:microsoft.com/office/officeart/2005/8/layout/hProcess4"/>
    <dgm:cxn modelId="{22FF16DC-A8B4-41B8-BA5D-F5E65AD42009}" type="presParOf" srcId="{E0F1D68A-3AB7-4FB4-B3AA-673C39FCFFA1}" destId="{3A44E0D6-1DBE-4CB9-945B-D43D7967B492}" srcOrd="0" destOrd="0" presId="urn:microsoft.com/office/officeart/2005/8/layout/hProcess4"/>
    <dgm:cxn modelId="{5EA7DECA-CA55-4482-BA92-B96F353B634B}" type="presParOf" srcId="{E0F1D68A-3AB7-4FB4-B3AA-673C39FCFFA1}" destId="{83B9EA77-DDEF-4BA5-BBF8-90447030F340}" srcOrd="1" destOrd="0" presId="urn:microsoft.com/office/officeart/2005/8/layout/hProcess4"/>
    <dgm:cxn modelId="{1FE07A69-12DD-4D86-A18D-C525EDC59D6D}" type="presParOf" srcId="{E0F1D68A-3AB7-4FB4-B3AA-673C39FCFFA1}" destId="{6F8D2AE4-7745-4CB8-8512-256C5EF8A0B1}" srcOrd="2" destOrd="0" presId="urn:microsoft.com/office/officeart/2005/8/layout/hProcess4"/>
    <dgm:cxn modelId="{96BFFE0C-8BBF-49F7-A922-4173AEBFE6C7}" type="presParOf" srcId="{E0F1D68A-3AB7-4FB4-B3AA-673C39FCFFA1}" destId="{6C9BCD37-E669-4731-9CFC-679BC243962D}" srcOrd="3" destOrd="0" presId="urn:microsoft.com/office/officeart/2005/8/layout/hProcess4"/>
    <dgm:cxn modelId="{960E64B8-EC3B-4950-B05D-2696BE9784D0}" type="presParOf" srcId="{E0F1D68A-3AB7-4FB4-B3AA-673C39FCFFA1}" destId="{F90983BD-7C05-4546-9BB4-9E65FAFDA024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9BEAC4-8330-4C2D-AC0C-B969A2D671B9}" type="doc">
      <dgm:prSet loTypeId="urn:diagrams.loki3.com/Bracket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6E62BBD-E5AF-41BC-9F2B-59C00924CA92}">
      <dgm:prSet phldrT="[Text]" custT="1"/>
      <dgm:spPr/>
      <dgm:t>
        <a:bodyPr/>
        <a:lstStyle/>
        <a:p>
          <a:r>
            <a:rPr lang="en-US" sz="2400" b="1">
              <a:solidFill>
                <a:schemeClr val="accent5">
                  <a:lumMod val="90000"/>
                  <a:lumOff val="10000"/>
                </a:schemeClr>
              </a:solidFill>
            </a:rPr>
            <a:t>First </a:t>
          </a:r>
        </a:p>
        <a:p>
          <a:r>
            <a:rPr lang="en-US" sz="2400" b="1">
              <a:solidFill>
                <a:schemeClr val="accent5">
                  <a:lumMod val="90000"/>
                  <a:lumOff val="10000"/>
                </a:schemeClr>
              </a:solidFill>
            </a:rPr>
            <a:t>half-day session</a:t>
          </a:r>
        </a:p>
      </dgm:t>
    </dgm:pt>
    <dgm:pt modelId="{9910C759-5C3C-46A2-9520-604CE55A0902}" type="parTrans" cxnId="{468ADE82-2AC6-46F5-93CD-A922FD05F50B}">
      <dgm:prSet/>
      <dgm:spPr/>
      <dgm:t>
        <a:bodyPr/>
        <a:lstStyle/>
        <a:p>
          <a:endParaRPr lang="en-US"/>
        </a:p>
      </dgm:t>
    </dgm:pt>
    <dgm:pt modelId="{9C59F437-95AD-43AA-8982-48DAB9D93022}" type="sibTrans" cxnId="{468ADE82-2AC6-46F5-93CD-A922FD05F50B}">
      <dgm:prSet/>
      <dgm:spPr/>
      <dgm:t>
        <a:bodyPr/>
        <a:lstStyle/>
        <a:p>
          <a:endParaRPr lang="en-US"/>
        </a:p>
      </dgm:t>
    </dgm:pt>
    <dgm:pt modelId="{469847CD-F210-4A1B-AA3E-B5B97ED3AB80}">
      <dgm:prSet phldrT="[Text]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Early action</a:t>
          </a:r>
        </a:p>
      </dgm:t>
    </dgm:pt>
    <dgm:pt modelId="{26D99847-1392-473A-833A-3AD50AEC7A76}" type="parTrans" cxnId="{01198CAD-2A7F-48F7-BC28-1FFD85C55912}">
      <dgm:prSet/>
      <dgm:spPr/>
      <dgm:t>
        <a:bodyPr/>
        <a:lstStyle/>
        <a:p>
          <a:endParaRPr lang="en-US"/>
        </a:p>
      </dgm:t>
    </dgm:pt>
    <dgm:pt modelId="{280023E3-69EB-4A14-922A-3A8537B4AE93}" type="sibTrans" cxnId="{01198CAD-2A7F-48F7-BC28-1FFD85C55912}">
      <dgm:prSet/>
      <dgm:spPr/>
      <dgm:t>
        <a:bodyPr/>
        <a:lstStyle/>
        <a:p>
          <a:endParaRPr lang="en-US"/>
        </a:p>
      </dgm:t>
    </dgm:pt>
    <dgm:pt modelId="{247C6178-3288-455A-88D1-4E493E8D0A70}">
      <dgm:prSet phldrT="[Text]" custT="1"/>
      <dgm:spPr/>
      <dgm:t>
        <a:bodyPr/>
        <a:lstStyle/>
        <a:p>
          <a:r>
            <a:rPr lang="en-US" sz="2400" b="1">
              <a:solidFill>
                <a:schemeClr val="accent5">
                  <a:lumMod val="90000"/>
                  <a:lumOff val="10000"/>
                </a:schemeClr>
              </a:solidFill>
            </a:rPr>
            <a:t>Second half-day session</a:t>
          </a:r>
        </a:p>
      </dgm:t>
    </dgm:pt>
    <dgm:pt modelId="{DA9146D5-E9EF-4373-83A2-0D1B4DC81217}" type="parTrans" cxnId="{05949BED-843B-4DCD-9B04-C92FEFFFE2F8}">
      <dgm:prSet/>
      <dgm:spPr/>
      <dgm:t>
        <a:bodyPr/>
        <a:lstStyle/>
        <a:p>
          <a:endParaRPr lang="en-US"/>
        </a:p>
      </dgm:t>
    </dgm:pt>
    <dgm:pt modelId="{C5A8100A-0806-4750-88DC-6B418CBE6FB2}" type="sibTrans" cxnId="{05949BED-843B-4DCD-9B04-C92FEFFFE2F8}">
      <dgm:prSet/>
      <dgm:spPr/>
      <dgm:t>
        <a:bodyPr/>
        <a:lstStyle/>
        <a:p>
          <a:endParaRPr lang="en-US"/>
        </a:p>
      </dgm:t>
    </dgm:pt>
    <dgm:pt modelId="{04BF4DD7-3BA3-4A6D-ADDD-3E0274D0EB30}">
      <dgm:prSet phldrT="[Text]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Regional centers of excellence</a:t>
          </a:r>
        </a:p>
      </dgm:t>
    </dgm:pt>
    <dgm:pt modelId="{BE264179-9BF2-44CC-AE37-A6007B47C40C}" type="parTrans" cxnId="{68F2E959-E5A5-4B75-9F70-5C403F039BDD}">
      <dgm:prSet/>
      <dgm:spPr/>
      <dgm:t>
        <a:bodyPr/>
        <a:lstStyle/>
        <a:p>
          <a:endParaRPr lang="en-US"/>
        </a:p>
      </dgm:t>
    </dgm:pt>
    <dgm:pt modelId="{CFA04107-FF2E-446F-93DC-19B6913D3D8D}" type="sibTrans" cxnId="{68F2E959-E5A5-4B75-9F70-5C403F039BDD}">
      <dgm:prSet/>
      <dgm:spPr/>
      <dgm:t>
        <a:bodyPr/>
        <a:lstStyle/>
        <a:p>
          <a:endParaRPr lang="en-US"/>
        </a:p>
      </dgm:t>
    </dgm:pt>
    <dgm:pt modelId="{917D4243-BCE8-400B-AAA8-B4BA5A11BFD7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Energy efficiency</a:t>
          </a:r>
        </a:p>
      </dgm:t>
    </dgm:pt>
    <dgm:pt modelId="{8D6A8000-E586-4AAE-A5A2-EA93E91D33BB}" type="parTrans" cxnId="{633612F0-A0F3-4D63-90EC-3880DF446998}">
      <dgm:prSet/>
      <dgm:spPr/>
      <dgm:t>
        <a:bodyPr/>
        <a:lstStyle/>
        <a:p>
          <a:endParaRPr lang="en-US"/>
        </a:p>
      </dgm:t>
    </dgm:pt>
    <dgm:pt modelId="{68B7BB98-DB68-41F0-84AA-BEF199541253}" type="sibTrans" cxnId="{633612F0-A0F3-4D63-90EC-3880DF446998}">
      <dgm:prSet/>
      <dgm:spPr/>
      <dgm:t>
        <a:bodyPr/>
        <a:lstStyle/>
        <a:p>
          <a:endParaRPr lang="en-US"/>
        </a:p>
      </dgm:t>
    </dgm:pt>
    <dgm:pt modelId="{B89B7DCA-AB53-4028-8B2A-C28D189A13AB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Sectoral approach</a:t>
          </a:r>
        </a:p>
      </dgm:t>
    </dgm:pt>
    <dgm:pt modelId="{CE0AE512-499F-4135-8281-00936A1B17B2}" type="parTrans" cxnId="{3733707C-2AAF-456F-8E51-69F3D1397C8D}">
      <dgm:prSet/>
      <dgm:spPr/>
      <dgm:t>
        <a:bodyPr/>
        <a:lstStyle/>
        <a:p>
          <a:endParaRPr lang="en-US"/>
        </a:p>
      </dgm:t>
    </dgm:pt>
    <dgm:pt modelId="{8B7F1BF6-49EE-4AEB-A71E-BBACDCE51976}" type="sibTrans" cxnId="{3733707C-2AAF-456F-8E51-69F3D1397C8D}">
      <dgm:prSet/>
      <dgm:spPr/>
      <dgm:t>
        <a:bodyPr/>
        <a:lstStyle/>
        <a:p>
          <a:endParaRPr lang="en-US"/>
        </a:p>
      </dgm:t>
    </dgm:pt>
    <dgm:pt modelId="{4956F2F1-47DA-42EA-BD27-9EBDBDAB7CC7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SMEs</a:t>
          </a:r>
        </a:p>
      </dgm:t>
    </dgm:pt>
    <dgm:pt modelId="{55C2BBA0-7470-4AEA-8141-2B8AD7619003}" type="parTrans" cxnId="{4349C29C-26FA-4D5E-94D5-8C9E8A3A74B9}">
      <dgm:prSet/>
      <dgm:spPr/>
      <dgm:t>
        <a:bodyPr/>
        <a:lstStyle/>
        <a:p>
          <a:endParaRPr lang="en-US"/>
        </a:p>
      </dgm:t>
    </dgm:pt>
    <dgm:pt modelId="{74399E5E-703C-4859-8BDE-5A10E598BFCA}" type="sibTrans" cxnId="{4349C29C-26FA-4D5E-94D5-8C9E8A3A74B9}">
      <dgm:prSet/>
      <dgm:spPr/>
      <dgm:t>
        <a:bodyPr/>
        <a:lstStyle/>
        <a:p>
          <a:endParaRPr lang="en-US"/>
        </a:p>
      </dgm:t>
    </dgm:pt>
    <dgm:pt modelId="{0C367287-4A68-4E69-B3FF-63B016146D02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Incentives for behavioral change</a:t>
          </a:r>
        </a:p>
      </dgm:t>
    </dgm:pt>
    <dgm:pt modelId="{A84E4455-F165-49CC-AEB6-5812E47459CB}" type="parTrans" cxnId="{98AD2757-D8B4-4B4F-B420-96C6F3034B39}">
      <dgm:prSet/>
      <dgm:spPr/>
      <dgm:t>
        <a:bodyPr/>
        <a:lstStyle/>
        <a:p>
          <a:endParaRPr lang="en-US"/>
        </a:p>
      </dgm:t>
    </dgm:pt>
    <dgm:pt modelId="{FC91D74E-D367-4B8E-9790-D5B033401EFA}" type="sibTrans" cxnId="{98AD2757-D8B4-4B4F-B420-96C6F3034B39}">
      <dgm:prSet/>
      <dgm:spPr/>
      <dgm:t>
        <a:bodyPr/>
        <a:lstStyle/>
        <a:p>
          <a:endParaRPr lang="en-US"/>
        </a:p>
      </dgm:t>
    </dgm:pt>
    <dgm:pt modelId="{68493337-9A9D-414B-B4BD-2B9C2A548781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Harness market dynamics</a:t>
          </a:r>
        </a:p>
      </dgm:t>
    </dgm:pt>
    <dgm:pt modelId="{4165842F-E804-4247-8907-C6C78EF15E6A}" type="parTrans" cxnId="{61220BCA-5F6E-4FF4-BF4D-881AD582785E}">
      <dgm:prSet/>
      <dgm:spPr/>
      <dgm:t>
        <a:bodyPr/>
        <a:lstStyle/>
        <a:p>
          <a:endParaRPr lang="en-US"/>
        </a:p>
      </dgm:t>
    </dgm:pt>
    <dgm:pt modelId="{D23F5F30-F886-4F7E-9CB5-B346518282A6}" type="sibTrans" cxnId="{61220BCA-5F6E-4FF4-BF4D-881AD582785E}">
      <dgm:prSet/>
      <dgm:spPr/>
      <dgm:t>
        <a:bodyPr/>
        <a:lstStyle/>
        <a:p>
          <a:endParaRPr lang="en-US"/>
        </a:p>
      </dgm:t>
    </dgm:pt>
    <dgm:pt modelId="{54038120-5FC9-4281-A838-FEC8B9253BA2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Broader concepts &amp; approaches</a:t>
          </a:r>
        </a:p>
      </dgm:t>
    </dgm:pt>
    <dgm:pt modelId="{2C44DC22-313A-4FE9-9C23-350074F13C46}" type="parTrans" cxnId="{FDAD56B2-6117-43F2-AAF1-C9900B895C3C}">
      <dgm:prSet/>
      <dgm:spPr/>
      <dgm:t>
        <a:bodyPr/>
        <a:lstStyle/>
        <a:p>
          <a:endParaRPr lang="en-US"/>
        </a:p>
      </dgm:t>
    </dgm:pt>
    <dgm:pt modelId="{E0A21191-2671-44B2-9E33-419C3B7F30C5}" type="sibTrans" cxnId="{FDAD56B2-6117-43F2-AAF1-C9900B895C3C}">
      <dgm:prSet/>
      <dgm:spPr/>
      <dgm:t>
        <a:bodyPr/>
        <a:lstStyle/>
        <a:p>
          <a:endParaRPr lang="en-US"/>
        </a:p>
      </dgm:t>
    </dgm:pt>
    <dgm:pt modelId="{9563701D-C669-4746-A195-E52D7A7515FE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Innovate &amp; maintain focus</a:t>
          </a:r>
        </a:p>
      </dgm:t>
    </dgm:pt>
    <dgm:pt modelId="{9A8D9109-DDFE-40C0-9CEE-89185CAE037D}" type="parTrans" cxnId="{3B9B613C-95CA-4E10-941A-5EAE015D6FAA}">
      <dgm:prSet/>
      <dgm:spPr/>
      <dgm:t>
        <a:bodyPr/>
        <a:lstStyle/>
        <a:p>
          <a:endParaRPr lang="en-US"/>
        </a:p>
      </dgm:t>
    </dgm:pt>
    <dgm:pt modelId="{84F85CD8-D643-47A3-898A-DA2FC7E83E96}" type="sibTrans" cxnId="{3B9B613C-95CA-4E10-941A-5EAE015D6FAA}">
      <dgm:prSet/>
      <dgm:spPr/>
      <dgm:t>
        <a:bodyPr/>
        <a:lstStyle/>
        <a:p>
          <a:endParaRPr lang="en-US"/>
        </a:p>
      </dgm:t>
    </dgm:pt>
    <dgm:pt modelId="{040C6BB8-3DEB-4329-B6D3-7E3DDD8C7ED3}">
      <dgm:prSet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Institutional capacities</a:t>
          </a:r>
        </a:p>
      </dgm:t>
    </dgm:pt>
    <dgm:pt modelId="{7C08CA9A-7DBE-41BF-AC6A-0D6A495B03C0}" type="parTrans" cxnId="{16F4ECA1-4CE3-47DE-8103-105D073159DE}">
      <dgm:prSet/>
      <dgm:spPr/>
      <dgm:t>
        <a:bodyPr/>
        <a:lstStyle/>
        <a:p>
          <a:endParaRPr lang="en-US"/>
        </a:p>
      </dgm:t>
    </dgm:pt>
    <dgm:pt modelId="{6DD1C8EC-ABE7-4659-BE08-3CCC3BBC6DD0}" type="sibTrans" cxnId="{16F4ECA1-4CE3-47DE-8103-105D073159DE}">
      <dgm:prSet/>
      <dgm:spPr/>
      <dgm:t>
        <a:bodyPr/>
        <a:lstStyle/>
        <a:p>
          <a:endParaRPr lang="en-US"/>
        </a:p>
      </dgm:t>
    </dgm:pt>
    <dgm:pt modelId="{2ACF8F1E-ECEE-4F0F-9602-DD0A62885A77}">
      <dgm:prSet phldrT="[Text]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Demo projects &amp; enabling environment</a:t>
          </a:r>
        </a:p>
      </dgm:t>
    </dgm:pt>
    <dgm:pt modelId="{E1EA3C55-2622-4FB6-9C15-AD64A22196B0}" type="parTrans" cxnId="{2A4DA155-4549-4847-8220-659E7C7258AC}">
      <dgm:prSet/>
      <dgm:spPr/>
      <dgm:t>
        <a:bodyPr/>
        <a:lstStyle/>
        <a:p>
          <a:endParaRPr lang="en-US"/>
        </a:p>
      </dgm:t>
    </dgm:pt>
    <dgm:pt modelId="{1FFF89B5-77EE-4D19-B448-4A2DA89F859F}" type="sibTrans" cxnId="{2A4DA155-4549-4847-8220-659E7C7258AC}">
      <dgm:prSet/>
      <dgm:spPr/>
      <dgm:t>
        <a:bodyPr/>
        <a:lstStyle/>
        <a:p>
          <a:endParaRPr lang="en-US"/>
        </a:p>
      </dgm:t>
    </dgm:pt>
    <dgm:pt modelId="{C32CC605-2769-4E5E-A7D5-186CAB0D4839}">
      <dgm:prSet phldrT="[Text]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b="0">
              <a:solidFill>
                <a:schemeClr val="tx1"/>
              </a:solidFill>
            </a:rPr>
            <a:t>End users &amp; servicing sector</a:t>
          </a:r>
        </a:p>
      </dgm:t>
    </dgm:pt>
    <dgm:pt modelId="{873A5AAC-6F65-41BB-B4A1-F5D8D82CDBF3}" type="parTrans" cxnId="{CEBA4897-1036-4E6B-B61D-71F79200BF6E}">
      <dgm:prSet/>
      <dgm:spPr/>
      <dgm:t>
        <a:bodyPr/>
        <a:lstStyle/>
        <a:p>
          <a:endParaRPr lang="en-US"/>
        </a:p>
      </dgm:t>
    </dgm:pt>
    <dgm:pt modelId="{63D91DD0-8ACC-4B7C-8CAD-55A30EAE12B5}" type="sibTrans" cxnId="{CEBA4897-1036-4E6B-B61D-71F79200BF6E}">
      <dgm:prSet/>
      <dgm:spPr/>
      <dgm:t>
        <a:bodyPr/>
        <a:lstStyle/>
        <a:p>
          <a:endParaRPr lang="en-US"/>
        </a:p>
      </dgm:t>
    </dgm:pt>
    <dgm:pt modelId="{119C9757-995A-4B35-99A4-D7F9B2BA0136}" type="pres">
      <dgm:prSet presAssocID="{329BEAC4-8330-4C2D-AC0C-B969A2D671B9}" presName="Name0" presStyleCnt="0">
        <dgm:presLayoutVars>
          <dgm:dir/>
          <dgm:animLvl val="lvl"/>
          <dgm:resizeHandles val="exact"/>
        </dgm:presLayoutVars>
      </dgm:prSet>
      <dgm:spPr/>
    </dgm:pt>
    <dgm:pt modelId="{F10D27BC-259D-4B1A-B8C5-59D53C19B092}" type="pres">
      <dgm:prSet presAssocID="{66E62BBD-E5AF-41BC-9F2B-59C00924CA92}" presName="linNode" presStyleCnt="0"/>
      <dgm:spPr/>
    </dgm:pt>
    <dgm:pt modelId="{D5CE9F06-45C8-4DBD-B659-60BB89AA764C}" type="pres">
      <dgm:prSet presAssocID="{66E62BBD-E5AF-41BC-9F2B-59C00924CA92}" presName="parTx" presStyleLbl="revTx" presStyleIdx="0" presStyleCnt="2" custScaleX="107986">
        <dgm:presLayoutVars>
          <dgm:chMax val="1"/>
          <dgm:bulletEnabled val="1"/>
        </dgm:presLayoutVars>
      </dgm:prSet>
      <dgm:spPr/>
    </dgm:pt>
    <dgm:pt modelId="{9B76EB3E-0B3B-4F17-9264-AEFDC5E2168C}" type="pres">
      <dgm:prSet presAssocID="{66E62BBD-E5AF-41BC-9F2B-59C00924CA92}" presName="bracket" presStyleLbl="parChTrans1D1" presStyleIdx="0" presStyleCnt="2"/>
      <dgm:spPr/>
    </dgm:pt>
    <dgm:pt modelId="{18C34FEF-BDC1-4544-B0E6-376BB5F7631A}" type="pres">
      <dgm:prSet presAssocID="{66E62BBD-E5AF-41BC-9F2B-59C00924CA92}" presName="spH" presStyleCnt="0"/>
      <dgm:spPr/>
    </dgm:pt>
    <dgm:pt modelId="{C30DBD41-73EA-4338-B315-26B6460487D6}" type="pres">
      <dgm:prSet presAssocID="{66E62BBD-E5AF-41BC-9F2B-59C00924CA92}" presName="desTx" presStyleLbl="node1" presStyleIdx="0" presStyleCnt="2">
        <dgm:presLayoutVars>
          <dgm:bulletEnabled val="1"/>
        </dgm:presLayoutVars>
      </dgm:prSet>
      <dgm:spPr/>
    </dgm:pt>
    <dgm:pt modelId="{D032644B-CAA9-4405-BE93-F000105CE64B}" type="pres">
      <dgm:prSet presAssocID="{9C59F437-95AD-43AA-8982-48DAB9D93022}" presName="spV" presStyleCnt="0"/>
      <dgm:spPr/>
    </dgm:pt>
    <dgm:pt modelId="{612FDA85-A94B-4DF3-87DA-A48115EBF984}" type="pres">
      <dgm:prSet presAssocID="{247C6178-3288-455A-88D1-4E493E8D0A70}" presName="linNode" presStyleCnt="0"/>
      <dgm:spPr/>
    </dgm:pt>
    <dgm:pt modelId="{389D5967-361E-4633-8178-CC8C1267DF5F}" type="pres">
      <dgm:prSet presAssocID="{247C6178-3288-455A-88D1-4E493E8D0A70}" presName="parTx" presStyleLbl="revTx" presStyleIdx="1" presStyleCnt="2" custScaleX="107986">
        <dgm:presLayoutVars>
          <dgm:chMax val="1"/>
          <dgm:bulletEnabled val="1"/>
        </dgm:presLayoutVars>
      </dgm:prSet>
      <dgm:spPr/>
    </dgm:pt>
    <dgm:pt modelId="{A9DED324-DC7A-4DD0-84AB-FC405C308617}" type="pres">
      <dgm:prSet presAssocID="{247C6178-3288-455A-88D1-4E493E8D0A70}" presName="bracket" presStyleLbl="parChTrans1D1" presStyleIdx="1" presStyleCnt="2"/>
      <dgm:spPr/>
    </dgm:pt>
    <dgm:pt modelId="{9E88870A-7115-4862-9A82-4B8077262A0E}" type="pres">
      <dgm:prSet presAssocID="{247C6178-3288-455A-88D1-4E493E8D0A70}" presName="spH" presStyleCnt="0"/>
      <dgm:spPr/>
    </dgm:pt>
    <dgm:pt modelId="{A4D20333-6F0F-485F-A2E7-597E6013C467}" type="pres">
      <dgm:prSet presAssocID="{247C6178-3288-455A-88D1-4E493E8D0A70}" presName="desTx" presStyleLbl="node1" presStyleIdx="1" presStyleCnt="2">
        <dgm:presLayoutVars>
          <dgm:bulletEnabled val="1"/>
        </dgm:presLayoutVars>
      </dgm:prSet>
      <dgm:spPr/>
    </dgm:pt>
  </dgm:ptLst>
  <dgm:cxnLst>
    <dgm:cxn modelId="{63E6C604-197D-400E-8F30-3AAD7603C0EB}" type="presOf" srcId="{04BF4DD7-3BA3-4A6D-ADDD-3E0274D0EB30}" destId="{A4D20333-6F0F-485F-A2E7-597E6013C467}" srcOrd="0" destOrd="0" presId="urn:diagrams.loki3.com/BracketList"/>
    <dgm:cxn modelId="{9FDBEE11-83E9-4222-8D11-40128CE20A45}" type="presOf" srcId="{0C367287-4A68-4E69-B3FF-63B016146D02}" destId="{A4D20333-6F0F-485F-A2E7-597E6013C467}" srcOrd="0" destOrd="3" presId="urn:diagrams.loki3.com/BracketList"/>
    <dgm:cxn modelId="{93807423-62C7-48F1-9682-1E8F1E2620AA}" type="presOf" srcId="{C32CC605-2769-4E5E-A7D5-186CAB0D4839}" destId="{A4D20333-6F0F-485F-A2E7-597E6013C467}" srcOrd="0" destOrd="2" presId="urn:diagrams.loki3.com/BracketList"/>
    <dgm:cxn modelId="{EC45342E-9D58-422F-AAF7-F4B92A486DE8}" type="presOf" srcId="{9563701D-C669-4746-A195-E52D7A7515FE}" destId="{A4D20333-6F0F-485F-A2E7-597E6013C467}" srcOrd="0" destOrd="6" presId="urn:diagrams.loki3.com/BracketList"/>
    <dgm:cxn modelId="{3B9B613C-95CA-4E10-941A-5EAE015D6FAA}" srcId="{247C6178-3288-455A-88D1-4E493E8D0A70}" destId="{9563701D-C669-4746-A195-E52D7A7515FE}" srcOrd="6" destOrd="0" parTransId="{9A8D9109-DDFE-40C0-9CEE-89185CAE037D}" sibTransId="{84F85CD8-D643-47A3-898A-DA2FC7E83E96}"/>
    <dgm:cxn modelId="{35CA6365-423F-4B13-A6A7-1BBB00C250B4}" type="presOf" srcId="{68493337-9A9D-414B-B4BD-2B9C2A548781}" destId="{A4D20333-6F0F-485F-A2E7-597E6013C467}" srcOrd="0" destOrd="4" presId="urn:diagrams.loki3.com/BracketList"/>
    <dgm:cxn modelId="{E93A336F-ED36-498F-BE62-361570CE4AE7}" type="presOf" srcId="{247C6178-3288-455A-88D1-4E493E8D0A70}" destId="{389D5967-361E-4633-8178-CC8C1267DF5F}" srcOrd="0" destOrd="0" presId="urn:diagrams.loki3.com/BracketList"/>
    <dgm:cxn modelId="{16ED4F53-AEC3-4ECB-9E4B-9A84AF0EC70D}" type="presOf" srcId="{2ACF8F1E-ECEE-4F0F-9602-DD0A62885A77}" destId="{A4D20333-6F0F-485F-A2E7-597E6013C467}" srcOrd="0" destOrd="1" presId="urn:diagrams.loki3.com/BracketList"/>
    <dgm:cxn modelId="{2A4DA155-4549-4847-8220-659E7C7258AC}" srcId="{247C6178-3288-455A-88D1-4E493E8D0A70}" destId="{2ACF8F1E-ECEE-4F0F-9602-DD0A62885A77}" srcOrd="1" destOrd="0" parTransId="{E1EA3C55-2622-4FB6-9C15-AD64A22196B0}" sibTransId="{1FFF89B5-77EE-4D19-B448-4A2DA89F859F}"/>
    <dgm:cxn modelId="{98AD2757-D8B4-4B4F-B420-96C6F3034B39}" srcId="{247C6178-3288-455A-88D1-4E493E8D0A70}" destId="{0C367287-4A68-4E69-B3FF-63B016146D02}" srcOrd="3" destOrd="0" parTransId="{A84E4455-F165-49CC-AEB6-5812E47459CB}" sibTransId="{FC91D74E-D367-4B8E-9790-D5B033401EFA}"/>
    <dgm:cxn modelId="{68F2E959-E5A5-4B75-9F70-5C403F039BDD}" srcId="{247C6178-3288-455A-88D1-4E493E8D0A70}" destId="{04BF4DD7-3BA3-4A6D-ADDD-3E0274D0EB30}" srcOrd="0" destOrd="0" parTransId="{BE264179-9BF2-44CC-AE37-A6007B47C40C}" sibTransId="{CFA04107-FF2E-446F-93DC-19B6913D3D8D}"/>
    <dgm:cxn modelId="{3733707C-2AAF-456F-8E51-69F3D1397C8D}" srcId="{66E62BBD-E5AF-41BC-9F2B-59C00924CA92}" destId="{B89B7DCA-AB53-4028-8B2A-C28D189A13AB}" srcOrd="2" destOrd="0" parTransId="{CE0AE512-499F-4135-8281-00936A1B17B2}" sibTransId="{8B7F1BF6-49EE-4AEB-A71E-BBACDCE51976}"/>
    <dgm:cxn modelId="{468ADE82-2AC6-46F5-93CD-A922FD05F50B}" srcId="{329BEAC4-8330-4C2D-AC0C-B969A2D671B9}" destId="{66E62BBD-E5AF-41BC-9F2B-59C00924CA92}" srcOrd="0" destOrd="0" parTransId="{9910C759-5C3C-46A2-9520-604CE55A0902}" sibTransId="{9C59F437-95AD-43AA-8982-48DAB9D93022}"/>
    <dgm:cxn modelId="{0DE7F98F-7A49-4108-AB66-65D0BC45F58B}" type="presOf" srcId="{329BEAC4-8330-4C2D-AC0C-B969A2D671B9}" destId="{119C9757-995A-4B35-99A4-D7F9B2BA0136}" srcOrd="0" destOrd="0" presId="urn:diagrams.loki3.com/BracketList"/>
    <dgm:cxn modelId="{CEBA4897-1036-4E6B-B61D-71F79200BF6E}" srcId="{247C6178-3288-455A-88D1-4E493E8D0A70}" destId="{C32CC605-2769-4E5E-A7D5-186CAB0D4839}" srcOrd="2" destOrd="0" parTransId="{873A5AAC-6F65-41BB-B4A1-F5D8D82CDBF3}" sibTransId="{63D91DD0-8ACC-4B7C-8CAD-55A30EAE12B5}"/>
    <dgm:cxn modelId="{4349C29C-26FA-4D5E-94D5-8C9E8A3A74B9}" srcId="{66E62BBD-E5AF-41BC-9F2B-59C00924CA92}" destId="{4956F2F1-47DA-42EA-BD27-9EBDBDAB7CC7}" srcOrd="3" destOrd="0" parTransId="{55C2BBA0-7470-4AEA-8141-2B8AD7619003}" sibTransId="{74399E5E-703C-4859-8BDE-5A10E598BFCA}"/>
    <dgm:cxn modelId="{16F4ECA1-4CE3-47DE-8103-105D073159DE}" srcId="{66E62BBD-E5AF-41BC-9F2B-59C00924CA92}" destId="{040C6BB8-3DEB-4329-B6D3-7E3DDD8C7ED3}" srcOrd="4" destOrd="0" parTransId="{7C08CA9A-7DBE-41BF-AC6A-0D6A495B03C0}" sibTransId="{6DD1C8EC-ABE7-4659-BE08-3CCC3BBC6DD0}"/>
    <dgm:cxn modelId="{01198CAD-2A7F-48F7-BC28-1FFD85C55912}" srcId="{66E62BBD-E5AF-41BC-9F2B-59C00924CA92}" destId="{469847CD-F210-4A1B-AA3E-B5B97ED3AB80}" srcOrd="0" destOrd="0" parTransId="{26D99847-1392-473A-833A-3AD50AEC7A76}" sibTransId="{280023E3-69EB-4A14-922A-3A8537B4AE93}"/>
    <dgm:cxn modelId="{FDAD56B2-6117-43F2-AAF1-C9900B895C3C}" srcId="{247C6178-3288-455A-88D1-4E493E8D0A70}" destId="{54038120-5FC9-4281-A838-FEC8B9253BA2}" srcOrd="5" destOrd="0" parTransId="{2C44DC22-313A-4FE9-9C23-350074F13C46}" sibTransId="{E0A21191-2671-44B2-9E33-419C3B7F30C5}"/>
    <dgm:cxn modelId="{61220BCA-5F6E-4FF4-BF4D-881AD582785E}" srcId="{247C6178-3288-455A-88D1-4E493E8D0A70}" destId="{68493337-9A9D-414B-B4BD-2B9C2A548781}" srcOrd="4" destOrd="0" parTransId="{4165842F-E804-4247-8907-C6C78EF15E6A}" sibTransId="{D23F5F30-F886-4F7E-9CB5-B346518282A6}"/>
    <dgm:cxn modelId="{6271FCD7-BA07-438B-A0F6-B2E591A05A14}" type="presOf" srcId="{469847CD-F210-4A1B-AA3E-B5B97ED3AB80}" destId="{C30DBD41-73EA-4338-B315-26B6460487D6}" srcOrd="0" destOrd="0" presId="urn:diagrams.loki3.com/BracketList"/>
    <dgm:cxn modelId="{AC3FE4E1-885E-4747-804E-FE68D1FA3D76}" type="presOf" srcId="{917D4243-BCE8-400B-AAA8-B4BA5A11BFD7}" destId="{C30DBD41-73EA-4338-B315-26B6460487D6}" srcOrd="0" destOrd="1" presId="urn:diagrams.loki3.com/BracketList"/>
    <dgm:cxn modelId="{2F3697EB-AEB8-401C-8AC0-913B65D3FE20}" type="presOf" srcId="{54038120-5FC9-4281-A838-FEC8B9253BA2}" destId="{A4D20333-6F0F-485F-A2E7-597E6013C467}" srcOrd="0" destOrd="5" presId="urn:diagrams.loki3.com/BracketList"/>
    <dgm:cxn modelId="{05949BED-843B-4DCD-9B04-C92FEFFFE2F8}" srcId="{329BEAC4-8330-4C2D-AC0C-B969A2D671B9}" destId="{247C6178-3288-455A-88D1-4E493E8D0A70}" srcOrd="1" destOrd="0" parTransId="{DA9146D5-E9EF-4373-83A2-0D1B4DC81217}" sibTransId="{C5A8100A-0806-4750-88DC-6B418CBE6FB2}"/>
    <dgm:cxn modelId="{3751D2ED-80F9-4200-86CA-5CE51E64EAD0}" type="presOf" srcId="{040C6BB8-3DEB-4329-B6D3-7E3DDD8C7ED3}" destId="{C30DBD41-73EA-4338-B315-26B6460487D6}" srcOrd="0" destOrd="4" presId="urn:diagrams.loki3.com/BracketList"/>
    <dgm:cxn modelId="{633612F0-A0F3-4D63-90EC-3880DF446998}" srcId="{66E62BBD-E5AF-41BC-9F2B-59C00924CA92}" destId="{917D4243-BCE8-400B-AAA8-B4BA5A11BFD7}" srcOrd="1" destOrd="0" parTransId="{8D6A8000-E586-4AAE-A5A2-EA93E91D33BB}" sibTransId="{68B7BB98-DB68-41F0-84AA-BEF199541253}"/>
    <dgm:cxn modelId="{60FBC0F1-F21D-451C-A00D-CDAAABFD3F79}" type="presOf" srcId="{66E62BBD-E5AF-41BC-9F2B-59C00924CA92}" destId="{D5CE9F06-45C8-4DBD-B659-60BB89AA764C}" srcOrd="0" destOrd="0" presId="urn:diagrams.loki3.com/BracketList"/>
    <dgm:cxn modelId="{089BB9F3-C044-4EA4-8731-B0842175558E}" type="presOf" srcId="{4956F2F1-47DA-42EA-BD27-9EBDBDAB7CC7}" destId="{C30DBD41-73EA-4338-B315-26B6460487D6}" srcOrd="0" destOrd="3" presId="urn:diagrams.loki3.com/BracketList"/>
    <dgm:cxn modelId="{38B9DFFC-3C80-4C1A-A733-69D4C02A5AE7}" type="presOf" srcId="{B89B7DCA-AB53-4028-8B2A-C28D189A13AB}" destId="{C30DBD41-73EA-4338-B315-26B6460487D6}" srcOrd="0" destOrd="2" presId="urn:diagrams.loki3.com/BracketList"/>
    <dgm:cxn modelId="{691912AB-6C7D-4367-81D6-C3AFFFF6DB2A}" type="presParOf" srcId="{119C9757-995A-4B35-99A4-D7F9B2BA0136}" destId="{F10D27BC-259D-4B1A-B8C5-59D53C19B092}" srcOrd="0" destOrd="0" presId="urn:diagrams.loki3.com/BracketList"/>
    <dgm:cxn modelId="{08A059E0-735B-4C79-A68E-BA2F95CC7C81}" type="presParOf" srcId="{F10D27BC-259D-4B1A-B8C5-59D53C19B092}" destId="{D5CE9F06-45C8-4DBD-B659-60BB89AA764C}" srcOrd="0" destOrd="0" presId="urn:diagrams.loki3.com/BracketList"/>
    <dgm:cxn modelId="{687644D1-216A-47BD-975C-97012DABBB8B}" type="presParOf" srcId="{F10D27BC-259D-4B1A-B8C5-59D53C19B092}" destId="{9B76EB3E-0B3B-4F17-9264-AEFDC5E2168C}" srcOrd="1" destOrd="0" presId="urn:diagrams.loki3.com/BracketList"/>
    <dgm:cxn modelId="{DDC3F098-928E-42CE-BB79-37857849D153}" type="presParOf" srcId="{F10D27BC-259D-4B1A-B8C5-59D53C19B092}" destId="{18C34FEF-BDC1-4544-B0E6-376BB5F7631A}" srcOrd="2" destOrd="0" presId="urn:diagrams.loki3.com/BracketList"/>
    <dgm:cxn modelId="{6FC2A000-4D71-462C-92E2-6C7E4D0C6B43}" type="presParOf" srcId="{F10D27BC-259D-4B1A-B8C5-59D53C19B092}" destId="{C30DBD41-73EA-4338-B315-26B6460487D6}" srcOrd="3" destOrd="0" presId="urn:diagrams.loki3.com/BracketList"/>
    <dgm:cxn modelId="{8DDF5FE9-15AA-46A5-82DB-5391D9FED183}" type="presParOf" srcId="{119C9757-995A-4B35-99A4-D7F9B2BA0136}" destId="{D032644B-CAA9-4405-BE93-F000105CE64B}" srcOrd="1" destOrd="0" presId="urn:diagrams.loki3.com/BracketList"/>
    <dgm:cxn modelId="{34CF4D0C-229E-4AA5-996F-1C882E67925E}" type="presParOf" srcId="{119C9757-995A-4B35-99A4-D7F9B2BA0136}" destId="{612FDA85-A94B-4DF3-87DA-A48115EBF984}" srcOrd="2" destOrd="0" presId="urn:diagrams.loki3.com/BracketList"/>
    <dgm:cxn modelId="{C377F2B5-AC58-4A6F-B391-03900FFE66FA}" type="presParOf" srcId="{612FDA85-A94B-4DF3-87DA-A48115EBF984}" destId="{389D5967-361E-4633-8178-CC8C1267DF5F}" srcOrd="0" destOrd="0" presId="urn:diagrams.loki3.com/BracketList"/>
    <dgm:cxn modelId="{9DE186AF-3024-4B39-9869-E223FB8418A6}" type="presParOf" srcId="{612FDA85-A94B-4DF3-87DA-A48115EBF984}" destId="{A9DED324-DC7A-4DD0-84AB-FC405C308617}" srcOrd="1" destOrd="0" presId="urn:diagrams.loki3.com/BracketList"/>
    <dgm:cxn modelId="{5667CCC6-9CA7-4F49-A773-ACC47738DBE7}" type="presParOf" srcId="{612FDA85-A94B-4DF3-87DA-A48115EBF984}" destId="{9E88870A-7115-4862-9A82-4B8077262A0E}" srcOrd="2" destOrd="0" presId="urn:diagrams.loki3.com/BracketList"/>
    <dgm:cxn modelId="{09BFE53E-3CF7-46E7-B524-D884F5C34F9C}" type="presParOf" srcId="{612FDA85-A94B-4DF3-87DA-A48115EBF984}" destId="{A4D20333-6F0F-485F-A2E7-597E6013C46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9BEAC4-8330-4C2D-AC0C-B969A2D671B9}" type="doc">
      <dgm:prSet loTypeId="urn:diagrams.loki3.com/Bracket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66E62BBD-E5AF-41BC-9F2B-59C00924CA92}">
      <dgm:prSet phldrT="[Text]"/>
      <dgm:spPr/>
      <dgm:t>
        <a:bodyPr/>
        <a:lstStyle/>
        <a:p>
          <a:endParaRPr lang="en-US" b="1">
            <a:solidFill>
              <a:schemeClr val="accent5">
                <a:lumMod val="90000"/>
                <a:lumOff val="10000"/>
              </a:schemeClr>
            </a:solidFill>
          </a:endParaRPr>
        </a:p>
      </dgm:t>
    </dgm:pt>
    <dgm:pt modelId="{9910C759-5C3C-46A2-9520-604CE55A0902}" type="parTrans" cxnId="{468ADE82-2AC6-46F5-93CD-A922FD05F50B}">
      <dgm:prSet/>
      <dgm:spPr/>
      <dgm:t>
        <a:bodyPr/>
        <a:lstStyle/>
        <a:p>
          <a:endParaRPr lang="en-US"/>
        </a:p>
      </dgm:t>
    </dgm:pt>
    <dgm:pt modelId="{9C59F437-95AD-43AA-8982-48DAB9D93022}" type="sibTrans" cxnId="{468ADE82-2AC6-46F5-93CD-A922FD05F50B}">
      <dgm:prSet/>
      <dgm:spPr/>
      <dgm:t>
        <a:bodyPr/>
        <a:lstStyle/>
        <a:p>
          <a:endParaRPr lang="en-US"/>
        </a:p>
      </dgm:t>
    </dgm:pt>
    <dgm:pt modelId="{469847CD-F210-4A1B-AA3E-B5B97ED3AB80}">
      <dgm:prSet phldrT="[Text]"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200" b="1">
              <a:solidFill>
                <a:schemeClr val="tx1"/>
              </a:solidFill>
            </a:rPr>
            <a:t>Early action</a:t>
          </a:r>
        </a:p>
      </dgm:t>
    </dgm:pt>
    <dgm:pt modelId="{26D99847-1392-473A-833A-3AD50AEC7A76}" type="parTrans" cxnId="{01198CAD-2A7F-48F7-BC28-1FFD85C55912}">
      <dgm:prSet/>
      <dgm:spPr/>
      <dgm:t>
        <a:bodyPr/>
        <a:lstStyle/>
        <a:p>
          <a:endParaRPr lang="en-US"/>
        </a:p>
      </dgm:t>
    </dgm:pt>
    <dgm:pt modelId="{280023E3-69EB-4A14-922A-3A8537B4AE93}" type="sibTrans" cxnId="{01198CAD-2A7F-48F7-BC28-1FFD85C55912}">
      <dgm:prSet/>
      <dgm:spPr/>
      <dgm:t>
        <a:bodyPr/>
        <a:lstStyle/>
        <a:p>
          <a:endParaRPr lang="en-US"/>
        </a:p>
      </dgm:t>
    </dgm:pt>
    <dgm:pt modelId="{247C6178-3288-455A-88D1-4E493E8D0A70}">
      <dgm:prSet phldrT="[Text]"/>
      <dgm:spPr/>
      <dgm:t>
        <a:bodyPr/>
        <a:lstStyle/>
        <a:p>
          <a:endParaRPr lang="en-US" b="1">
            <a:solidFill>
              <a:schemeClr val="accent5">
                <a:lumMod val="90000"/>
                <a:lumOff val="10000"/>
              </a:schemeClr>
            </a:solidFill>
          </a:endParaRPr>
        </a:p>
      </dgm:t>
    </dgm:pt>
    <dgm:pt modelId="{DA9146D5-E9EF-4373-83A2-0D1B4DC81217}" type="parTrans" cxnId="{05949BED-843B-4DCD-9B04-C92FEFFFE2F8}">
      <dgm:prSet/>
      <dgm:spPr/>
      <dgm:t>
        <a:bodyPr/>
        <a:lstStyle/>
        <a:p>
          <a:endParaRPr lang="en-US"/>
        </a:p>
      </dgm:t>
    </dgm:pt>
    <dgm:pt modelId="{C5A8100A-0806-4750-88DC-6B418CBE6FB2}" type="sibTrans" cxnId="{05949BED-843B-4DCD-9B04-C92FEFFFE2F8}">
      <dgm:prSet/>
      <dgm:spPr/>
      <dgm:t>
        <a:bodyPr/>
        <a:lstStyle/>
        <a:p>
          <a:endParaRPr lang="en-US"/>
        </a:p>
      </dgm:t>
    </dgm:pt>
    <dgm:pt modelId="{04BF4DD7-3BA3-4A6D-ADDD-3E0274D0EB30}">
      <dgm:prSet phldrT="[Text]"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Regional centers of excellence</a:t>
          </a:r>
        </a:p>
      </dgm:t>
    </dgm:pt>
    <dgm:pt modelId="{BE264179-9BF2-44CC-AE37-A6007B47C40C}" type="parTrans" cxnId="{68F2E959-E5A5-4B75-9F70-5C403F039BDD}">
      <dgm:prSet/>
      <dgm:spPr/>
      <dgm:t>
        <a:bodyPr/>
        <a:lstStyle/>
        <a:p>
          <a:endParaRPr lang="en-US"/>
        </a:p>
      </dgm:t>
    </dgm:pt>
    <dgm:pt modelId="{CFA04107-FF2E-446F-93DC-19B6913D3D8D}" type="sibTrans" cxnId="{68F2E959-E5A5-4B75-9F70-5C403F039BDD}">
      <dgm:prSet/>
      <dgm:spPr/>
      <dgm:t>
        <a:bodyPr/>
        <a:lstStyle/>
        <a:p>
          <a:endParaRPr lang="en-US"/>
        </a:p>
      </dgm:t>
    </dgm:pt>
    <dgm:pt modelId="{917D4243-BCE8-400B-AAA8-B4BA5A11BFD7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Energy efficiency</a:t>
          </a:r>
        </a:p>
      </dgm:t>
    </dgm:pt>
    <dgm:pt modelId="{8D6A8000-E586-4AAE-A5A2-EA93E91D33BB}" type="parTrans" cxnId="{633612F0-A0F3-4D63-90EC-3880DF446998}">
      <dgm:prSet/>
      <dgm:spPr/>
      <dgm:t>
        <a:bodyPr/>
        <a:lstStyle/>
        <a:p>
          <a:endParaRPr lang="en-US"/>
        </a:p>
      </dgm:t>
    </dgm:pt>
    <dgm:pt modelId="{68B7BB98-DB68-41F0-84AA-BEF199541253}" type="sibTrans" cxnId="{633612F0-A0F3-4D63-90EC-3880DF446998}">
      <dgm:prSet/>
      <dgm:spPr/>
      <dgm:t>
        <a:bodyPr/>
        <a:lstStyle/>
        <a:p>
          <a:endParaRPr lang="en-US"/>
        </a:p>
      </dgm:t>
    </dgm:pt>
    <dgm:pt modelId="{B89B7DCA-AB53-4028-8B2A-C28D189A13AB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200" b="1">
              <a:solidFill>
                <a:schemeClr val="tx1"/>
              </a:solidFill>
            </a:rPr>
            <a:t>Sectoral approach</a:t>
          </a:r>
        </a:p>
      </dgm:t>
    </dgm:pt>
    <dgm:pt modelId="{CE0AE512-499F-4135-8281-00936A1B17B2}" type="parTrans" cxnId="{3733707C-2AAF-456F-8E51-69F3D1397C8D}">
      <dgm:prSet/>
      <dgm:spPr/>
      <dgm:t>
        <a:bodyPr/>
        <a:lstStyle/>
        <a:p>
          <a:endParaRPr lang="en-US"/>
        </a:p>
      </dgm:t>
    </dgm:pt>
    <dgm:pt modelId="{8B7F1BF6-49EE-4AEB-A71E-BBACDCE51976}" type="sibTrans" cxnId="{3733707C-2AAF-456F-8E51-69F3D1397C8D}">
      <dgm:prSet/>
      <dgm:spPr/>
      <dgm:t>
        <a:bodyPr/>
        <a:lstStyle/>
        <a:p>
          <a:endParaRPr lang="en-US"/>
        </a:p>
      </dgm:t>
    </dgm:pt>
    <dgm:pt modelId="{4956F2F1-47DA-42EA-BD27-9EBDBDAB7CC7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SMEs</a:t>
          </a:r>
        </a:p>
      </dgm:t>
    </dgm:pt>
    <dgm:pt modelId="{55C2BBA0-7470-4AEA-8141-2B8AD7619003}" type="parTrans" cxnId="{4349C29C-26FA-4D5E-94D5-8C9E8A3A74B9}">
      <dgm:prSet/>
      <dgm:spPr/>
      <dgm:t>
        <a:bodyPr/>
        <a:lstStyle/>
        <a:p>
          <a:endParaRPr lang="en-US"/>
        </a:p>
      </dgm:t>
    </dgm:pt>
    <dgm:pt modelId="{74399E5E-703C-4859-8BDE-5A10E598BFCA}" type="sibTrans" cxnId="{4349C29C-26FA-4D5E-94D5-8C9E8A3A74B9}">
      <dgm:prSet/>
      <dgm:spPr/>
      <dgm:t>
        <a:bodyPr/>
        <a:lstStyle/>
        <a:p>
          <a:endParaRPr lang="en-US"/>
        </a:p>
      </dgm:t>
    </dgm:pt>
    <dgm:pt modelId="{0C367287-4A68-4E69-B3FF-63B016146D02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Incentives for behavioral change</a:t>
          </a:r>
        </a:p>
      </dgm:t>
    </dgm:pt>
    <dgm:pt modelId="{A84E4455-F165-49CC-AEB6-5812E47459CB}" type="parTrans" cxnId="{98AD2757-D8B4-4B4F-B420-96C6F3034B39}">
      <dgm:prSet/>
      <dgm:spPr/>
      <dgm:t>
        <a:bodyPr/>
        <a:lstStyle/>
        <a:p>
          <a:endParaRPr lang="en-US"/>
        </a:p>
      </dgm:t>
    </dgm:pt>
    <dgm:pt modelId="{FC91D74E-D367-4B8E-9790-D5B033401EFA}" type="sibTrans" cxnId="{98AD2757-D8B4-4B4F-B420-96C6F3034B39}">
      <dgm:prSet/>
      <dgm:spPr/>
      <dgm:t>
        <a:bodyPr/>
        <a:lstStyle/>
        <a:p>
          <a:endParaRPr lang="en-US"/>
        </a:p>
      </dgm:t>
    </dgm:pt>
    <dgm:pt modelId="{68493337-9A9D-414B-B4BD-2B9C2A548781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Harness market dynamics</a:t>
          </a:r>
        </a:p>
      </dgm:t>
    </dgm:pt>
    <dgm:pt modelId="{4165842F-E804-4247-8907-C6C78EF15E6A}" type="parTrans" cxnId="{61220BCA-5F6E-4FF4-BF4D-881AD582785E}">
      <dgm:prSet/>
      <dgm:spPr/>
      <dgm:t>
        <a:bodyPr/>
        <a:lstStyle/>
        <a:p>
          <a:endParaRPr lang="en-US"/>
        </a:p>
      </dgm:t>
    </dgm:pt>
    <dgm:pt modelId="{D23F5F30-F886-4F7E-9CB5-B346518282A6}" type="sibTrans" cxnId="{61220BCA-5F6E-4FF4-BF4D-881AD582785E}">
      <dgm:prSet/>
      <dgm:spPr/>
      <dgm:t>
        <a:bodyPr/>
        <a:lstStyle/>
        <a:p>
          <a:endParaRPr lang="en-US"/>
        </a:p>
      </dgm:t>
    </dgm:pt>
    <dgm:pt modelId="{54038120-5FC9-4281-A838-FEC8B9253BA2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Broader concepts &amp; approaches</a:t>
          </a:r>
        </a:p>
      </dgm:t>
    </dgm:pt>
    <dgm:pt modelId="{2C44DC22-313A-4FE9-9C23-350074F13C46}" type="parTrans" cxnId="{FDAD56B2-6117-43F2-AAF1-C9900B895C3C}">
      <dgm:prSet/>
      <dgm:spPr/>
      <dgm:t>
        <a:bodyPr/>
        <a:lstStyle/>
        <a:p>
          <a:endParaRPr lang="en-US"/>
        </a:p>
      </dgm:t>
    </dgm:pt>
    <dgm:pt modelId="{E0A21191-2671-44B2-9E33-419C3B7F30C5}" type="sibTrans" cxnId="{FDAD56B2-6117-43F2-AAF1-C9900B895C3C}">
      <dgm:prSet/>
      <dgm:spPr/>
      <dgm:t>
        <a:bodyPr/>
        <a:lstStyle/>
        <a:p>
          <a:endParaRPr lang="en-US"/>
        </a:p>
      </dgm:t>
    </dgm:pt>
    <dgm:pt modelId="{9563701D-C669-4746-A195-E52D7A7515FE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Innovate &amp; maintain focus</a:t>
          </a:r>
        </a:p>
      </dgm:t>
    </dgm:pt>
    <dgm:pt modelId="{9A8D9109-DDFE-40C0-9CEE-89185CAE037D}" type="parTrans" cxnId="{3B9B613C-95CA-4E10-941A-5EAE015D6FAA}">
      <dgm:prSet/>
      <dgm:spPr/>
      <dgm:t>
        <a:bodyPr/>
        <a:lstStyle/>
        <a:p>
          <a:endParaRPr lang="en-US"/>
        </a:p>
      </dgm:t>
    </dgm:pt>
    <dgm:pt modelId="{84F85CD8-D643-47A3-898A-DA2FC7E83E96}" type="sibTrans" cxnId="{3B9B613C-95CA-4E10-941A-5EAE015D6FAA}">
      <dgm:prSet/>
      <dgm:spPr/>
      <dgm:t>
        <a:bodyPr/>
        <a:lstStyle/>
        <a:p>
          <a:endParaRPr lang="en-US"/>
        </a:p>
      </dgm:t>
    </dgm:pt>
    <dgm:pt modelId="{040C6BB8-3DEB-4329-B6D3-7E3DDD8C7ED3}">
      <dgm:prSet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200" b="1">
              <a:solidFill>
                <a:schemeClr val="tx1"/>
              </a:solidFill>
            </a:rPr>
            <a:t>Institutional capacities</a:t>
          </a:r>
        </a:p>
      </dgm:t>
    </dgm:pt>
    <dgm:pt modelId="{7C08CA9A-7DBE-41BF-AC6A-0D6A495B03C0}" type="parTrans" cxnId="{16F4ECA1-4CE3-47DE-8103-105D073159DE}">
      <dgm:prSet/>
      <dgm:spPr/>
      <dgm:t>
        <a:bodyPr/>
        <a:lstStyle/>
        <a:p>
          <a:endParaRPr lang="en-US"/>
        </a:p>
      </dgm:t>
    </dgm:pt>
    <dgm:pt modelId="{6DD1C8EC-ABE7-4659-BE08-3CCC3BBC6DD0}" type="sibTrans" cxnId="{16F4ECA1-4CE3-47DE-8103-105D073159DE}">
      <dgm:prSet/>
      <dgm:spPr/>
      <dgm:t>
        <a:bodyPr/>
        <a:lstStyle/>
        <a:p>
          <a:endParaRPr lang="en-US"/>
        </a:p>
      </dgm:t>
    </dgm:pt>
    <dgm:pt modelId="{2ACF8F1E-ECEE-4F0F-9602-DD0A62885A77}">
      <dgm:prSet phldrT="[Text]"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000">
              <a:solidFill>
                <a:schemeClr val="tx1">
                  <a:lumMod val="65000"/>
                </a:schemeClr>
              </a:solidFill>
            </a:rPr>
            <a:t>Demo projects &amp; enabling environment</a:t>
          </a:r>
        </a:p>
      </dgm:t>
    </dgm:pt>
    <dgm:pt modelId="{E1EA3C55-2622-4FB6-9C15-AD64A22196B0}" type="parTrans" cxnId="{2A4DA155-4549-4847-8220-659E7C7258AC}">
      <dgm:prSet/>
      <dgm:spPr/>
      <dgm:t>
        <a:bodyPr/>
        <a:lstStyle/>
        <a:p>
          <a:endParaRPr lang="en-US"/>
        </a:p>
      </dgm:t>
    </dgm:pt>
    <dgm:pt modelId="{1FFF89B5-77EE-4D19-B448-4A2DA89F859F}" type="sibTrans" cxnId="{2A4DA155-4549-4847-8220-659E7C7258AC}">
      <dgm:prSet/>
      <dgm:spPr/>
      <dgm:t>
        <a:bodyPr/>
        <a:lstStyle/>
        <a:p>
          <a:endParaRPr lang="en-US"/>
        </a:p>
      </dgm:t>
    </dgm:pt>
    <dgm:pt modelId="{C32CC605-2769-4E5E-A7D5-186CAB0D4839}">
      <dgm:prSet phldrT="[Text]" custT="1"/>
      <dgm:spPr>
        <a:solidFill>
          <a:schemeClr val="accent5">
            <a:lumMod val="90000"/>
            <a:lumOff val="10000"/>
          </a:schemeClr>
        </a:solidFill>
      </dgm:spPr>
      <dgm:t>
        <a:bodyPr/>
        <a:lstStyle/>
        <a:p>
          <a:r>
            <a:rPr lang="en-US" sz="2100" b="1">
              <a:solidFill>
                <a:schemeClr val="tx1"/>
              </a:solidFill>
            </a:rPr>
            <a:t>End </a:t>
          </a:r>
          <a:r>
            <a:rPr lang="en-US" sz="2200" b="1">
              <a:solidFill>
                <a:schemeClr val="tx1"/>
              </a:solidFill>
            </a:rPr>
            <a:t>users</a:t>
          </a:r>
          <a:r>
            <a:rPr lang="en-US" sz="2100" b="1">
              <a:solidFill>
                <a:schemeClr val="tx1"/>
              </a:solidFill>
            </a:rPr>
            <a:t> &amp; servicing sector</a:t>
          </a:r>
        </a:p>
      </dgm:t>
    </dgm:pt>
    <dgm:pt modelId="{873A5AAC-6F65-41BB-B4A1-F5D8D82CDBF3}" type="parTrans" cxnId="{CEBA4897-1036-4E6B-B61D-71F79200BF6E}">
      <dgm:prSet/>
      <dgm:spPr/>
      <dgm:t>
        <a:bodyPr/>
        <a:lstStyle/>
        <a:p>
          <a:endParaRPr lang="en-US"/>
        </a:p>
      </dgm:t>
    </dgm:pt>
    <dgm:pt modelId="{63D91DD0-8ACC-4B7C-8CAD-55A30EAE12B5}" type="sibTrans" cxnId="{CEBA4897-1036-4E6B-B61D-71F79200BF6E}">
      <dgm:prSet/>
      <dgm:spPr/>
      <dgm:t>
        <a:bodyPr/>
        <a:lstStyle/>
        <a:p>
          <a:endParaRPr lang="en-US"/>
        </a:p>
      </dgm:t>
    </dgm:pt>
    <dgm:pt modelId="{119C9757-995A-4B35-99A4-D7F9B2BA0136}" type="pres">
      <dgm:prSet presAssocID="{329BEAC4-8330-4C2D-AC0C-B969A2D671B9}" presName="Name0" presStyleCnt="0">
        <dgm:presLayoutVars>
          <dgm:dir/>
          <dgm:animLvl val="lvl"/>
          <dgm:resizeHandles val="exact"/>
        </dgm:presLayoutVars>
      </dgm:prSet>
      <dgm:spPr/>
    </dgm:pt>
    <dgm:pt modelId="{F10D27BC-259D-4B1A-B8C5-59D53C19B092}" type="pres">
      <dgm:prSet presAssocID="{66E62BBD-E5AF-41BC-9F2B-59C00924CA92}" presName="linNode" presStyleCnt="0"/>
      <dgm:spPr/>
    </dgm:pt>
    <dgm:pt modelId="{D5CE9F06-45C8-4DBD-B659-60BB89AA764C}" type="pres">
      <dgm:prSet presAssocID="{66E62BBD-E5AF-41BC-9F2B-59C00924CA92}" presName="parTx" presStyleLbl="revTx" presStyleIdx="0" presStyleCnt="2">
        <dgm:presLayoutVars>
          <dgm:chMax val="1"/>
          <dgm:bulletEnabled val="1"/>
        </dgm:presLayoutVars>
      </dgm:prSet>
      <dgm:spPr/>
    </dgm:pt>
    <dgm:pt modelId="{9B76EB3E-0B3B-4F17-9264-AEFDC5E2168C}" type="pres">
      <dgm:prSet presAssocID="{66E62BBD-E5AF-41BC-9F2B-59C00924CA92}" presName="bracket" presStyleLbl="parChTrans1D1" presStyleIdx="0" presStyleCnt="2"/>
      <dgm:spPr/>
    </dgm:pt>
    <dgm:pt modelId="{18C34FEF-BDC1-4544-B0E6-376BB5F7631A}" type="pres">
      <dgm:prSet presAssocID="{66E62BBD-E5AF-41BC-9F2B-59C00924CA92}" presName="spH" presStyleCnt="0"/>
      <dgm:spPr/>
    </dgm:pt>
    <dgm:pt modelId="{C30DBD41-73EA-4338-B315-26B6460487D6}" type="pres">
      <dgm:prSet presAssocID="{66E62BBD-E5AF-41BC-9F2B-59C00924CA92}" presName="desTx" presStyleLbl="node1" presStyleIdx="0" presStyleCnt="2">
        <dgm:presLayoutVars>
          <dgm:bulletEnabled val="1"/>
        </dgm:presLayoutVars>
      </dgm:prSet>
      <dgm:spPr/>
    </dgm:pt>
    <dgm:pt modelId="{D032644B-CAA9-4405-BE93-F000105CE64B}" type="pres">
      <dgm:prSet presAssocID="{9C59F437-95AD-43AA-8982-48DAB9D93022}" presName="spV" presStyleCnt="0"/>
      <dgm:spPr/>
    </dgm:pt>
    <dgm:pt modelId="{612FDA85-A94B-4DF3-87DA-A48115EBF984}" type="pres">
      <dgm:prSet presAssocID="{247C6178-3288-455A-88D1-4E493E8D0A70}" presName="linNode" presStyleCnt="0"/>
      <dgm:spPr/>
    </dgm:pt>
    <dgm:pt modelId="{389D5967-361E-4633-8178-CC8C1267DF5F}" type="pres">
      <dgm:prSet presAssocID="{247C6178-3288-455A-88D1-4E493E8D0A70}" presName="parTx" presStyleLbl="revTx" presStyleIdx="1" presStyleCnt="2">
        <dgm:presLayoutVars>
          <dgm:chMax val="1"/>
          <dgm:bulletEnabled val="1"/>
        </dgm:presLayoutVars>
      </dgm:prSet>
      <dgm:spPr/>
    </dgm:pt>
    <dgm:pt modelId="{A9DED324-DC7A-4DD0-84AB-FC405C308617}" type="pres">
      <dgm:prSet presAssocID="{247C6178-3288-455A-88D1-4E493E8D0A70}" presName="bracket" presStyleLbl="parChTrans1D1" presStyleIdx="1" presStyleCnt="2"/>
      <dgm:spPr/>
    </dgm:pt>
    <dgm:pt modelId="{9E88870A-7115-4862-9A82-4B8077262A0E}" type="pres">
      <dgm:prSet presAssocID="{247C6178-3288-455A-88D1-4E493E8D0A70}" presName="spH" presStyleCnt="0"/>
      <dgm:spPr/>
    </dgm:pt>
    <dgm:pt modelId="{A4D20333-6F0F-485F-A2E7-597E6013C467}" type="pres">
      <dgm:prSet presAssocID="{247C6178-3288-455A-88D1-4E493E8D0A70}" presName="desTx" presStyleLbl="node1" presStyleIdx="1" presStyleCnt="2">
        <dgm:presLayoutVars>
          <dgm:bulletEnabled val="1"/>
        </dgm:presLayoutVars>
      </dgm:prSet>
      <dgm:spPr/>
    </dgm:pt>
  </dgm:ptLst>
  <dgm:cxnLst>
    <dgm:cxn modelId="{63E6C604-197D-400E-8F30-3AAD7603C0EB}" type="presOf" srcId="{04BF4DD7-3BA3-4A6D-ADDD-3E0274D0EB30}" destId="{A4D20333-6F0F-485F-A2E7-597E6013C467}" srcOrd="0" destOrd="0" presId="urn:diagrams.loki3.com/BracketList"/>
    <dgm:cxn modelId="{9FDBEE11-83E9-4222-8D11-40128CE20A45}" type="presOf" srcId="{0C367287-4A68-4E69-B3FF-63B016146D02}" destId="{A4D20333-6F0F-485F-A2E7-597E6013C467}" srcOrd="0" destOrd="3" presId="urn:diagrams.loki3.com/BracketList"/>
    <dgm:cxn modelId="{93807423-62C7-48F1-9682-1E8F1E2620AA}" type="presOf" srcId="{C32CC605-2769-4E5E-A7D5-186CAB0D4839}" destId="{A4D20333-6F0F-485F-A2E7-597E6013C467}" srcOrd="0" destOrd="2" presId="urn:diagrams.loki3.com/BracketList"/>
    <dgm:cxn modelId="{EC45342E-9D58-422F-AAF7-F4B92A486DE8}" type="presOf" srcId="{9563701D-C669-4746-A195-E52D7A7515FE}" destId="{A4D20333-6F0F-485F-A2E7-597E6013C467}" srcOrd="0" destOrd="6" presId="urn:diagrams.loki3.com/BracketList"/>
    <dgm:cxn modelId="{3B9B613C-95CA-4E10-941A-5EAE015D6FAA}" srcId="{247C6178-3288-455A-88D1-4E493E8D0A70}" destId="{9563701D-C669-4746-A195-E52D7A7515FE}" srcOrd="6" destOrd="0" parTransId="{9A8D9109-DDFE-40C0-9CEE-89185CAE037D}" sibTransId="{84F85CD8-D643-47A3-898A-DA2FC7E83E96}"/>
    <dgm:cxn modelId="{35CA6365-423F-4B13-A6A7-1BBB00C250B4}" type="presOf" srcId="{68493337-9A9D-414B-B4BD-2B9C2A548781}" destId="{A4D20333-6F0F-485F-A2E7-597E6013C467}" srcOrd="0" destOrd="4" presId="urn:diagrams.loki3.com/BracketList"/>
    <dgm:cxn modelId="{E93A336F-ED36-498F-BE62-361570CE4AE7}" type="presOf" srcId="{247C6178-3288-455A-88D1-4E493E8D0A70}" destId="{389D5967-361E-4633-8178-CC8C1267DF5F}" srcOrd="0" destOrd="0" presId="urn:diagrams.loki3.com/BracketList"/>
    <dgm:cxn modelId="{16ED4F53-AEC3-4ECB-9E4B-9A84AF0EC70D}" type="presOf" srcId="{2ACF8F1E-ECEE-4F0F-9602-DD0A62885A77}" destId="{A4D20333-6F0F-485F-A2E7-597E6013C467}" srcOrd="0" destOrd="1" presId="urn:diagrams.loki3.com/BracketList"/>
    <dgm:cxn modelId="{2A4DA155-4549-4847-8220-659E7C7258AC}" srcId="{247C6178-3288-455A-88D1-4E493E8D0A70}" destId="{2ACF8F1E-ECEE-4F0F-9602-DD0A62885A77}" srcOrd="1" destOrd="0" parTransId="{E1EA3C55-2622-4FB6-9C15-AD64A22196B0}" sibTransId="{1FFF89B5-77EE-4D19-B448-4A2DA89F859F}"/>
    <dgm:cxn modelId="{98AD2757-D8B4-4B4F-B420-96C6F3034B39}" srcId="{247C6178-3288-455A-88D1-4E493E8D0A70}" destId="{0C367287-4A68-4E69-B3FF-63B016146D02}" srcOrd="3" destOrd="0" parTransId="{A84E4455-F165-49CC-AEB6-5812E47459CB}" sibTransId="{FC91D74E-D367-4B8E-9790-D5B033401EFA}"/>
    <dgm:cxn modelId="{68F2E959-E5A5-4B75-9F70-5C403F039BDD}" srcId="{247C6178-3288-455A-88D1-4E493E8D0A70}" destId="{04BF4DD7-3BA3-4A6D-ADDD-3E0274D0EB30}" srcOrd="0" destOrd="0" parTransId="{BE264179-9BF2-44CC-AE37-A6007B47C40C}" sibTransId="{CFA04107-FF2E-446F-93DC-19B6913D3D8D}"/>
    <dgm:cxn modelId="{3733707C-2AAF-456F-8E51-69F3D1397C8D}" srcId="{66E62BBD-E5AF-41BC-9F2B-59C00924CA92}" destId="{B89B7DCA-AB53-4028-8B2A-C28D189A13AB}" srcOrd="2" destOrd="0" parTransId="{CE0AE512-499F-4135-8281-00936A1B17B2}" sibTransId="{8B7F1BF6-49EE-4AEB-A71E-BBACDCE51976}"/>
    <dgm:cxn modelId="{468ADE82-2AC6-46F5-93CD-A922FD05F50B}" srcId="{329BEAC4-8330-4C2D-AC0C-B969A2D671B9}" destId="{66E62BBD-E5AF-41BC-9F2B-59C00924CA92}" srcOrd="0" destOrd="0" parTransId="{9910C759-5C3C-46A2-9520-604CE55A0902}" sibTransId="{9C59F437-95AD-43AA-8982-48DAB9D93022}"/>
    <dgm:cxn modelId="{0DE7F98F-7A49-4108-AB66-65D0BC45F58B}" type="presOf" srcId="{329BEAC4-8330-4C2D-AC0C-B969A2D671B9}" destId="{119C9757-995A-4B35-99A4-D7F9B2BA0136}" srcOrd="0" destOrd="0" presId="urn:diagrams.loki3.com/BracketList"/>
    <dgm:cxn modelId="{CEBA4897-1036-4E6B-B61D-71F79200BF6E}" srcId="{247C6178-3288-455A-88D1-4E493E8D0A70}" destId="{C32CC605-2769-4E5E-A7D5-186CAB0D4839}" srcOrd="2" destOrd="0" parTransId="{873A5AAC-6F65-41BB-B4A1-F5D8D82CDBF3}" sibTransId="{63D91DD0-8ACC-4B7C-8CAD-55A30EAE12B5}"/>
    <dgm:cxn modelId="{4349C29C-26FA-4D5E-94D5-8C9E8A3A74B9}" srcId="{66E62BBD-E5AF-41BC-9F2B-59C00924CA92}" destId="{4956F2F1-47DA-42EA-BD27-9EBDBDAB7CC7}" srcOrd="3" destOrd="0" parTransId="{55C2BBA0-7470-4AEA-8141-2B8AD7619003}" sibTransId="{74399E5E-703C-4859-8BDE-5A10E598BFCA}"/>
    <dgm:cxn modelId="{16F4ECA1-4CE3-47DE-8103-105D073159DE}" srcId="{66E62BBD-E5AF-41BC-9F2B-59C00924CA92}" destId="{040C6BB8-3DEB-4329-B6D3-7E3DDD8C7ED3}" srcOrd="4" destOrd="0" parTransId="{7C08CA9A-7DBE-41BF-AC6A-0D6A495B03C0}" sibTransId="{6DD1C8EC-ABE7-4659-BE08-3CCC3BBC6DD0}"/>
    <dgm:cxn modelId="{01198CAD-2A7F-48F7-BC28-1FFD85C55912}" srcId="{66E62BBD-E5AF-41BC-9F2B-59C00924CA92}" destId="{469847CD-F210-4A1B-AA3E-B5B97ED3AB80}" srcOrd="0" destOrd="0" parTransId="{26D99847-1392-473A-833A-3AD50AEC7A76}" sibTransId="{280023E3-69EB-4A14-922A-3A8537B4AE93}"/>
    <dgm:cxn modelId="{FDAD56B2-6117-43F2-AAF1-C9900B895C3C}" srcId="{247C6178-3288-455A-88D1-4E493E8D0A70}" destId="{54038120-5FC9-4281-A838-FEC8B9253BA2}" srcOrd="5" destOrd="0" parTransId="{2C44DC22-313A-4FE9-9C23-350074F13C46}" sibTransId="{E0A21191-2671-44B2-9E33-419C3B7F30C5}"/>
    <dgm:cxn modelId="{61220BCA-5F6E-4FF4-BF4D-881AD582785E}" srcId="{247C6178-3288-455A-88D1-4E493E8D0A70}" destId="{68493337-9A9D-414B-B4BD-2B9C2A548781}" srcOrd="4" destOrd="0" parTransId="{4165842F-E804-4247-8907-C6C78EF15E6A}" sibTransId="{D23F5F30-F886-4F7E-9CB5-B346518282A6}"/>
    <dgm:cxn modelId="{6271FCD7-BA07-438B-A0F6-B2E591A05A14}" type="presOf" srcId="{469847CD-F210-4A1B-AA3E-B5B97ED3AB80}" destId="{C30DBD41-73EA-4338-B315-26B6460487D6}" srcOrd="0" destOrd="0" presId="urn:diagrams.loki3.com/BracketList"/>
    <dgm:cxn modelId="{AC3FE4E1-885E-4747-804E-FE68D1FA3D76}" type="presOf" srcId="{917D4243-BCE8-400B-AAA8-B4BA5A11BFD7}" destId="{C30DBD41-73EA-4338-B315-26B6460487D6}" srcOrd="0" destOrd="1" presId="urn:diagrams.loki3.com/BracketList"/>
    <dgm:cxn modelId="{2F3697EB-AEB8-401C-8AC0-913B65D3FE20}" type="presOf" srcId="{54038120-5FC9-4281-A838-FEC8B9253BA2}" destId="{A4D20333-6F0F-485F-A2E7-597E6013C467}" srcOrd="0" destOrd="5" presId="urn:diagrams.loki3.com/BracketList"/>
    <dgm:cxn modelId="{05949BED-843B-4DCD-9B04-C92FEFFFE2F8}" srcId="{329BEAC4-8330-4C2D-AC0C-B969A2D671B9}" destId="{247C6178-3288-455A-88D1-4E493E8D0A70}" srcOrd="1" destOrd="0" parTransId="{DA9146D5-E9EF-4373-83A2-0D1B4DC81217}" sibTransId="{C5A8100A-0806-4750-88DC-6B418CBE6FB2}"/>
    <dgm:cxn modelId="{3751D2ED-80F9-4200-86CA-5CE51E64EAD0}" type="presOf" srcId="{040C6BB8-3DEB-4329-B6D3-7E3DDD8C7ED3}" destId="{C30DBD41-73EA-4338-B315-26B6460487D6}" srcOrd="0" destOrd="4" presId="urn:diagrams.loki3.com/BracketList"/>
    <dgm:cxn modelId="{633612F0-A0F3-4D63-90EC-3880DF446998}" srcId="{66E62BBD-E5AF-41BC-9F2B-59C00924CA92}" destId="{917D4243-BCE8-400B-AAA8-B4BA5A11BFD7}" srcOrd="1" destOrd="0" parTransId="{8D6A8000-E586-4AAE-A5A2-EA93E91D33BB}" sibTransId="{68B7BB98-DB68-41F0-84AA-BEF199541253}"/>
    <dgm:cxn modelId="{60FBC0F1-F21D-451C-A00D-CDAAABFD3F79}" type="presOf" srcId="{66E62BBD-E5AF-41BC-9F2B-59C00924CA92}" destId="{D5CE9F06-45C8-4DBD-B659-60BB89AA764C}" srcOrd="0" destOrd="0" presId="urn:diagrams.loki3.com/BracketList"/>
    <dgm:cxn modelId="{089BB9F3-C044-4EA4-8731-B0842175558E}" type="presOf" srcId="{4956F2F1-47DA-42EA-BD27-9EBDBDAB7CC7}" destId="{C30DBD41-73EA-4338-B315-26B6460487D6}" srcOrd="0" destOrd="3" presId="urn:diagrams.loki3.com/BracketList"/>
    <dgm:cxn modelId="{38B9DFFC-3C80-4C1A-A733-69D4C02A5AE7}" type="presOf" srcId="{B89B7DCA-AB53-4028-8B2A-C28D189A13AB}" destId="{C30DBD41-73EA-4338-B315-26B6460487D6}" srcOrd="0" destOrd="2" presId="urn:diagrams.loki3.com/BracketList"/>
    <dgm:cxn modelId="{691912AB-6C7D-4367-81D6-C3AFFFF6DB2A}" type="presParOf" srcId="{119C9757-995A-4B35-99A4-D7F9B2BA0136}" destId="{F10D27BC-259D-4B1A-B8C5-59D53C19B092}" srcOrd="0" destOrd="0" presId="urn:diagrams.loki3.com/BracketList"/>
    <dgm:cxn modelId="{08A059E0-735B-4C79-A68E-BA2F95CC7C81}" type="presParOf" srcId="{F10D27BC-259D-4B1A-B8C5-59D53C19B092}" destId="{D5CE9F06-45C8-4DBD-B659-60BB89AA764C}" srcOrd="0" destOrd="0" presId="urn:diagrams.loki3.com/BracketList"/>
    <dgm:cxn modelId="{687644D1-216A-47BD-975C-97012DABBB8B}" type="presParOf" srcId="{F10D27BC-259D-4B1A-B8C5-59D53C19B092}" destId="{9B76EB3E-0B3B-4F17-9264-AEFDC5E2168C}" srcOrd="1" destOrd="0" presId="urn:diagrams.loki3.com/BracketList"/>
    <dgm:cxn modelId="{DDC3F098-928E-42CE-BB79-37857849D153}" type="presParOf" srcId="{F10D27BC-259D-4B1A-B8C5-59D53C19B092}" destId="{18C34FEF-BDC1-4544-B0E6-376BB5F7631A}" srcOrd="2" destOrd="0" presId="urn:diagrams.loki3.com/BracketList"/>
    <dgm:cxn modelId="{6FC2A000-4D71-462C-92E2-6C7E4D0C6B43}" type="presParOf" srcId="{F10D27BC-259D-4B1A-B8C5-59D53C19B092}" destId="{C30DBD41-73EA-4338-B315-26B6460487D6}" srcOrd="3" destOrd="0" presId="urn:diagrams.loki3.com/BracketList"/>
    <dgm:cxn modelId="{8DDF5FE9-15AA-46A5-82DB-5391D9FED183}" type="presParOf" srcId="{119C9757-995A-4B35-99A4-D7F9B2BA0136}" destId="{D032644B-CAA9-4405-BE93-F000105CE64B}" srcOrd="1" destOrd="0" presId="urn:diagrams.loki3.com/BracketList"/>
    <dgm:cxn modelId="{34CF4D0C-229E-4AA5-996F-1C882E67925E}" type="presParOf" srcId="{119C9757-995A-4B35-99A4-D7F9B2BA0136}" destId="{612FDA85-A94B-4DF3-87DA-A48115EBF984}" srcOrd="2" destOrd="0" presId="urn:diagrams.loki3.com/BracketList"/>
    <dgm:cxn modelId="{C377F2B5-AC58-4A6F-B391-03900FFE66FA}" type="presParOf" srcId="{612FDA85-A94B-4DF3-87DA-A48115EBF984}" destId="{389D5967-361E-4633-8178-CC8C1267DF5F}" srcOrd="0" destOrd="0" presId="urn:diagrams.loki3.com/BracketList"/>
    <dgm:cxn modelId="{9DE186AF-3024-4B39-9869-E223FB8418A6}" type="presParOf" srcId="{612FDA85-A94B-4DF3-87DA-A48115EBF984}" destId="{A9DED324-DC7A-4DD0-84AB-FC405C308617}" srcOrd="1" destOrd="0" presId="urn:diagrams.loki3.com/BracketList"/>
    <dgm:cxn modelId="{5667CCC6-9CA7-4F49-A773-ACC47738DBE7}" type="presParOf" srcId="{612FDA85-A94B-4DF3-87DA-A48115EBF984}" destId="{9E88870A-7115-4862-9A82-4B8077262A0E}" srcOrd="2" destOrd="0" presId="urn:diagrams.loki3.com/BracketList"/>
    <dgm:cxn modelId="{09BFE53E-3CF7-46E7-B524-D884F5C34F9C}" type="presParOf" srcId="{612FDA85-A94B-4DF3-87DA-A48115EBF984}" destId="{A4D20333-6F0F-485F-A2E7-597E6013C467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3B7EA9-DEA2-4ECA-94EA-208DD80ABE71}" type="doc">
      <dgm:prSet loTypeId="urn:microsoft.com/office/officeart/2005/8/layout/p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US"/>
        </a:p>
      </dgm:t>
    </dgm:pt>
    <dgm:pt modelId="{68959AD2-62A7-469F-A4FF-CD95224B4C2B}">
      <dgm:prSet phldrT="[Text]"/>
      <dgm:spPr/>
      <dgm:t>
        <a:bodyPr/>
        <a:lstStyle/>
        <a:p>
          <a:r>
            <a:rPr lang="en-US" b="1"/>
            <a:t>Each session will start by short video(s) to stimulate ideas</a:t>
          </a:r>
        </a:p>
      </dgm:t>
    </dgm:pt>
    <dgm:pt modelId="{4BCCCC5E-FD43-4D50-B4CC-FA383E9F4895}" type="parTrans" cxnId="{64D4DF91-5B94-43E0-A078-A003A3725896}">
      <dgm:prSet/>
      <dgm:spPr/>
      <dgm:t>
        <a:bodyPr/>
        <a:lstStyle/>
        <a:p>
          <a:endParaRPr lang="en-US"/>
        </a:p>
      </dgm:t>
    </dgm:pt>
    <dgm:pt modelId="{AC9EEC4D-AF76-4E0A-B2EF-7768CDDACC5E}" type="sibTrans" cxnId="{64D4DF91-5B94-43E0-A078-A003A3725896}">
      <dgm:prSet/>
      <dgm:spPr/>
      <dgm:t>
        <a:bodyPr/>
        <a:lstStyle/>
        <a:p>
          <a:endParaRPr lang="en-US"/>
        </a:p>
      </dgm:t>
    </dgm:pt>
    <dgm:pt modelId="{C5832F36-3F56-406A-BCEA-77B80A2E3C25}">
      <dgm:prSet/>
      <dgm:spPr/>
      <dgm:t>
        <a:bodyPr/>
        <a:lstStyle/>
        <a:p>
          <a:r>
            <a:rPr lang="en-US" b="1"/>
            <a:t>Followed by 2-3 kick-off interventions from volunteered participants</a:t>
          </a:r>
        </a:p>
      </dgm:t>
    </dgm:pt>
    <dgm:pt modelId="{FDD52978-7A42-440C-A486-9C2DC207C092}" type="parTrans" cxnId="{B88202F2-0679-4CD4-BE29-3BF4754DD47F}">
      <dgm:prSet/>
      <dgm:spPr/>
      <dgm:t>
        <a:bodyPr/>
        <a:lstStyle/>
        <a:p>
          <a:endParaRPr lang="en-US"/>
        </a:p>
      </dgm:t>
    </dgm:pt>
    <dgm:pt modelId="{53DD2B5F-205B-47F1-BABC-4DE16930CAFF}" type="sibTrans" cxnId="{B88202F2-0679-4CD4-BE29-3BF4754DD47F}">
      <dgm:prSet/>
      <dgm:spPr/>
      <dgm:t>
        <a:bodyPr/>
        <a:lstStyle/>
        <a:p>
          <a:endParaRPr lang="en-US"/>
        </a:p>
      </dgm:t>
    </dgm:pt>
    <dgm:pt modelId="{6A0DC58D-83E3-4FCC-B8EA-537E13042C6F}">
      <dgm:prSet/>
      <dgm:spPr/>
      <dgm:t>
        <a:bodyPr/>
        <a:lstStyle/>
        <a:p>
          <a:r>
            <a:rPr lang="en-US" b="1"/>
            <a:t>Then plenary discussion</a:t>
          </a:r>
        </a:p>
      </dgm:t>
    </dgm:pt>
    <dgm:pt modelId="{21252FAD-1626-437E-8405-40487B4DD916}" type="parTrans" cxnId="{B8EE3667-F9BD-44EC-91FF-52A62C8EFD99}">
      <dgm:prSet/>
      <dgm:spPr/>
      <dgm:t>
        <a:bodyPr/>
        <a:lstStyle/>
        <a:p>
          <a:endParaRPr lang="en-US"/>
        </a:p>
      </dgm:t>
    </dgm:pt>
    <dgm:pt modelId="{56ABFC12-21C4-4262-BA05-572858605825}" type="sibTrans" cxnId="{B8EE3667-F9BD-44EC-91FF-52A62C8EFD99}">
      <dgm:prSet/>
      <dgm:spPr/>
      <dgm:t>
        <a:bodyPr/>
        <a:lstStyle/>
        <a:p>
          <a:endParaRPr lang="en-US"/>
        </a:p>
      </dgm:t>
    </dgm:pt>
    <dgm:pt modelId="{6B130FE8-E57C-4B50-B6E6-AC40CF0F48EC}">
      <dgm:prSet/>
      <dgm:spPr/>
      <dgm:t>
        <a:bodyPr/>
        <a:lstStyle/>
        <a:p>
          <a:r>
            <a:rPr lang="en-US" b="1"/>
            <a:t>Short summary session at the end of the half-day to be added as addendum to document 96/63</a:t>
          </a:r>
        </a:p>
      </dgm:t>
    </dgm:pt>
    <dgm:pt modelId="{B87FF77E-3A90-40E9-BFB8-70E267F83EE8}" type="parTrans" cxnId="{61447080-C5A1-4C6E-A1AE-215321F6781B}">
      <dgm:prSet/>
      <dgm:spPr/>
      <dgm:t>
        <a:bodyPr/>
        <a:lstStyle/>
        <a:p>
          <a:endParaRPr lang="en-US"/>
        </a:p>
      </dgm:t>
    </dgm:pt>
    <dgm:pt modelId="{77355694-8C02-409E-9179-366E8411827A}" type="sibTrans" cxnId="{61447080-C5A1-4C6E-A1AE-215321F6781B}">
      <dgm:prSet/>
      <dgm:spPr/>
      <dgm:t>
        <a:bodyPr/>
        <a:lstStyle/>
        <a:p>
          <a:endParaRPr lang="en-US"/>
        </a:p>
      </dgm:t>
    </dgm:pt>
    <dgm:pt modelId="{101FFF3D-2D35-437D-AB2B-1E6A998E5BF7}" type="pres">
      <dgm:prSet presAssocID="{3A3B7EA9-DEA2-4ECA-94EA-208DD80ABE71}" presName="Name0" presStyleCnt="0">
        <dgm:presLayoutVars>
          <dgm:dir/>
          <dgm:resizeHandles val="exact"/>
        </dgm:presLayoutVars>
      </dgm:prSet>
      <dgm:spPr/>
    </dgm:pt>
    <dgm:pt modelId="{B56D794B-D6DB-4A94-AF14-3D8443B22D73}" type="pres">
      <dgm:prSet presAssocID="{3A3B7EA9-DEA2-4ECA-94EA-208DD80ABE71}" presName="bkgdShp" presStyleLbl="alignAccFollowNode1" presStyleIdx="0" presStyleCnt="1"/>
      <dgm:spPr/>
    </dgm:pt>
    <dgm:pt modelId="{0EC1D966-CA0E-482F-9697-0FF874B94F17}" type="pres">
      <dgm:prSet presAssocID="{3A3B7EA9-DEA2-4ECA-94EA-208DD80ABE71}" presName="linComp" presStyleCnt="0"/>
      <dgm:spPr/>
    </dgm:pt>
    <dgm:pt modelId="{5255A5C9-C7A2-42C0-B7E7-86F8F4D06985}" type="pres">
      <dgm:prSet presAssocID="{68959AD2-62A7-469F-A4FF-CD95224B4C2B}" presName="compNode" presStyleCnt="0"/>
      <dgm:spPr/>
    </dgm:pt>
    <dgm:pt modelId="{43BAA553-072D-4432-85BA-A8E6BBC0A94F}" type="pres">
      <dgm:prSet presAssocID="{68959AD2-62A7-469F-A4FF-CD95224B4C2B}" presName="node" presStyleLbl="node1" presStyleIdx="0" presStyleCnt="4">
        <dgm:presLayoutVars>
          <dgm:bulletEnabled val="1"/>
        </dgm:presLayoutVars>
      </dgm:prSet>
      <dgm:spPr/>
    </dgm:pt>
    <dgm:pt modelId="{94D4C23E-7E56-4458-B262-E48518C8F09B}" type="pres">
      <dgm:prSet presAssocID="{68959AD2-62A7-469F-A4FF-CD95224B4C2B}" presName="invisiNode" presStyleLbl="node1" presStyleIdx="0" presStyleCnt="4"/>
      <dgm:spPr/>
    </dgm:pt>
    <dgm:pt modelId="{DC2876CC-7A9B-4973-A1BD-EDB19859A2E5}" type="pres">
      <dgm:prSet presAssocID="{68959AD2-62A7-469F-A4FF-CD95224B4C2B}" presName="imagNode" presStyleLbl="fgImgPlac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5000" b="-5000"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media with solid fill"/>
        </a:ext>
      </dgm:extLst>
    </dgm:pt>
    <dgm:pt modelId="{CFC727A4-BDA7-40F3-85D1-C4ADD241CDDC}" type="pres">
      <dgm:prSet presAssocID="{AC9EEC4D-AF76-4E0A-B2EF-7768CDDACC5E}" presName="sibTrans" presStyleLbl="sibTrans2D1" presStyleIdx="0" presStyleCnt="0"/>
      <dgm:spPr/>
    </dgm:pt>
    <dgm:pt modelId="{22FCFA9E-763A-420A-BFD6-4DE75018903A}" type="pres">
      <dgm:prSet presAssocID="{C5832F36-3F56-406A-BCEA-77B80A2E3C25}" presName="compNode" presStyleCnt="0"/>
      <dgm:spPr/>
    </dgm:pt>
    <dgm:pt modelId="{8430AD89-55D9-4D35-9167-70248AC929BA}" type="pres">
      <dgm:prSet presAssocID="{C5832F36-3F56-406A-BCEA-77B80A2E3C25}" presName="node" presStyleLbl="node1" presStyleIdx="1" presStyleCnt="4">
        <dgm:presLayoutVars>
          <dgm:bulletEnabled val="1"/>
        </dgm:presLayoutVars>
      </dgm:prSet>
      <dgm:spPr/>
    </dgm:pt>
    <dgm:pt modelId="{E4125453-0E60-49B4-A003-C66C41D06725}" type="pres">
      <dgm:prSet presAssocID="{C5832F36-3F56-406A-BCEA-77B80A2E3C25}" presName="invisiNode" presStyleLbl="node1" presStyleIdx="1" presStyleCnt="4"/>
      <dgm:spPr/>
    </dgm:pt>
    <dgm:pt modelId="{B943DC6D-7E6A-4B11-8897-76F4AA979AAF}" type="pres">
      <dgm:prSet presAssocID="{C5832F36-3F56-406A-BCEA-77B80A2E3C25}" presName="imagNode" presStyleLbl="fgImgPlace1" presStyleIdx="1" presStyleCnt="4"/>
      <dgm:spPr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12934" r="12934"/>
          </a:stretch>
        </a:blipFill>
      </dgm:spPr>
      <dgm:extLst>
        <a:ext uri="{E40237B7-FDA0-4F09-8148-C483321AD2D9}">
          <dgm14:cNvPr xmlns:dgm14="http://schemas.microsoft.com/office/drawing/2010/diagram" id="0" name="" descr="Soccer with solid fill"/>
        </a:ext>
      </dgm:extLst>
    </dgm:pt>
    <dgm:pt modelId="{C6CA7B7F-0D63-4702-BB77-86F288591068}" type="pres">
      <dgm:prSet presAssocID="{53DD2B5F-205B-47F1-BABC-4DE16930CAFF}" presName="sibTrans" presStyleLbl="sibTrans2D1" presStyleIdx="0" presStyleCnt="0"/>
      <dgm:spPr/>
    </dgm:pt>
    <dgm:pt modelId="{B452BBB4-4504-4AD9-B228-F844276EBC64}" type="pres">
      <dgm:prSet presAssocID="{6A0DC58D-83E3-4FCC-B8EA-537E13042C6F}" presName="compNode" presStyleCnt="0"/>
      <dgm:spPr/>
    </dgm:pt>
    <dgm:pt modelId="{ED2408BD-07E5-46C9-995D-6D7CB9FE8D79}" type="pres">
      <dgm:prSet presAssocID="{6A0DC58D-83E3-4FCC-B8EA-537E13042C6F}" presName="node" presStyleLbl="node1" presStyleIdx="2" presStyleCnt="4">
        <dgm:presLayoutVars>
          <dgm:bulletEnabled val="1"/>
        </dgm:presLayoutVars>
      </dgm:prSet>
      <dgm:spPr/>
    </dgm:pt>
    <dgm:pt modelId="{DFAC1264-FEA7-4A95-92E1-3EEA453729F9}" type="pres">
      <dgm:prSet presAssocID="{6A0DC58D-83E3-4FCC-B8EA-537E13042C6F}" presName="invisiNode" presStyleLbl="node1" presStyleIdx="2" presStyleCnt="4"/>
      <dgm:spPr/>
    </dgm:pt>
    <dgm:pt modelId="{495F0AEB-8CD0-4F6B-B2F7-7851681FE816}" type="pres">
      <dgm:prSet presAssocID="{6A0DC58D-83E3-4FCC-B8EA-537E13042C6F}" presName="imagNode" presStyleLbl="fgImgPlace1" presStyleIdx="2" presStyleCnt="4"/>
      <dgm:spPr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15872" r="15872"/>
          </a:stretch>
        </a:blipFill>
      </dgm:spPr>
      <dgm:extLst>
        <a:ext uri="{E40237B7-FDA0-4F09-8148-C483321AD2D9}">
          <dgm14:cNvPr xmlns:dgm14="http://schemas.microsoft.com/office/drawing/2010/diagram" id="0" name="" descr="Group brainstorm with solid fill"/>
        </a:ext>
      </dgm:extLst>
    </dgm:pt>
    <dgm:pt modelId="{528F1275-F4E8-42F2-A0AB-9C981DE5BA50}" type="pres">
      <dgm:prSet presAssocID="{56ABFC12-21C4-4262-BA05-572858605825}" presName="sibTrans" presStyleLbl="sibTrans2D1" presStyleIdx="0" presStyleCnt="0"/>
      <dgm:spPr/>
    </dgm:pt>
    <dgm:pt modelId="{1BD8EB23-7859-4F1E-A0CF-9FFD91EBB62B}" type="pres">
      <dgm:prSet presAssocID="{6B130FE8-E57C-4B50-B6E6-AC40CF0F48EC}" presName="compNode" presStyleCnt="0"/>
      <dgm:spPr/>
    </dgm:pt>
    <dgm:pt modelId="{837C72AC-BCA3-42F8-AF43-4B5969D505A4}" type="pres">
      <dgm:prSet presAssocID="{6B130FE8-E57C-4B50-B6E6-AC40CF0F48EC}" presName="node" presStyleLbl="node1" presStyleIdx="3" presStyleCnt="4">
        <dgm:presLayoutVars>
          <dgm:bulletEnabled val="1"/>
        </dgm:presLayoutVars>
      </dgm:prSet>
      <dgm:spPr/>
    </dgm:pt>
    <dgm:pt modelId="{94E221C2-BB6C-4709-B864-0AFD5AF0118F}" type="pres">
      <dgm:prSet presAssocID="{6B130FE8-E57C-4B50-B6E6-AC40CF0F48EC}" presName="invisiNode" presStyleLbl="node1" presStyleIdx="3" presStyleCnt="4"/>
      <dgm:spPr/>
    </dgm:pt>
    <dgm:pt modelId="{FE663DDB-66B2-4E0C-AC59-BEE59A1F1B44}" type="pres">
      <dgm:prSet presAssocID="{6B130FE8-E57C-4B50-B6E6-AC40CF0F48EC}" presName="imagNode" presStyleLbl="fgImgPlace1" presStyleIdx="3" presStyleCnt="4"/>
      <dgm:spPr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12934" r="12934"/>
          </a:stretch>
        </a:blipFill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</dgm:ptLst>
  <dgm:cxnLst>
    <dgm:cxn modelId="{B8EE3667-F9BD-44EC-91FF-52A62C8EFD99}" srcId="{3A3B7EA9-DEA2-4ECA-94EA-208DD80ABE71}" destId="{6A0DC58D-83E3-4FCC-B8EA-537E13042C6F}" srcOrd="2" destOrd="0" parTransId="{21252FAD-1626-437E-8405-40487B4DD916}" sibTransId="{56ABFC12-21C4-4262-BA05-572858605825}"/>
    <dgm:cxn modelId="{1A086E72-E86A-4CEA-A422-FD6658A9B34B}" type="presOf" srcId="{6A0DC58D-83E3-4FCC-B8EA-537E13042C6F}" destId="{ED2408BD-07E5-46C9-995D-6D7CB9FE8D79}" srcOrd="0" destOrd="0" presId="urn:microsoft.com/office/officeart/2005/8/layout/pList2"/>
    <dgm:cxn modelId="{4507F053-DF3D-48C1-9D6E-756C272CF9A1}" type="presOf" srcId="{68959AD2-62A7-469F-A4FF-CD95224B4C2B}" destId="{43BAA553-072D-4432-85BA-A8E6BBC0A94F}" srcOrd="0" destOrd="0" presId="urn:microsoft.com/office/officeart/2005/8/layout/pList2"/>
    <dgm:cxn modelId="{61447080-C5A1-4C6E-A1AE-215321F6781B}" srcId="{3A3B7EA9-DEA2-4ECA-94EA-208DD80ABE71}" destId="{6B130FE8-E57C-4B50-B6E6-AC40CF0F48EC}" srcOrd="3" destOrd="0" parTransId="{B87FF77E-3A90-40E9-BFB8-70E267F83EE8}" sibTransId="{77355694-8C02-409E-9179-366E8411827A}"/>
    <dgm:cxn modelId="{4A39E88A-C71D-4E27-A6D6-F383A04B71BF}" type="presOf" srcId="{C5832F36-3F56-406A-BCEA-77B80A2E3C25}" destId="{8430AD89-55D9-4D35-9167-70248AC929BA}" srcOrd="0" destOrd="0" presId="urn:microsoft.com/office/officeart/2005/8/layout/pList2"/>
    <dgm:cxn modelId="{64D4DF91-5B94-43E0-A078-A003A3725896}" srcId="{3A3B7EA9-DEA2-4ECA-94EA-208DD80ABE71}" destId="{68959AD2-62A7-469F-A4FF-CD95224B4C2B}" srcOrd="0" destOrd="0" parTransId="{4BCCCC5E-FD43-4D50-B4CC-FA383E9F4895}" sibTransId="{AC9EEC4D-AF76-4E0A-B2EF-7768CDDACC5E}"/>
    <dgm:cxn modelId="{21342BC0-2621-4825-974A-445C07123BFB}" type="presOf" srcId="{6B130FE8-E57C-4B50-B6E6-AC40CF0F48EC}" destId="{837C72AC-BCA3-42F8-AF43-4B5969D505A4}" srcOrd="0" destOrd="0" presId="urn:microsoft.com/office/officeart/2005/8/layout/pList2"/>
    <dgm:cxn modelId="{E258B4DA-A06E-421D-A22A-9950D8E0F283}" type="presOf" srcId="{56ABFC12-21C4-4262-BA05-572858605825}" destId="{528F1275-F4E8-42F2-A0AB-9C981DE5BA50}" srcOrd="0" destOrd="0" presId="urn:microsoft.com/office/officeart/2005/8/layout/pList2"/>
    <dgm:cxn modelId="{A40423E1-506B-4C01-A5A2-D1946635BD7A}" type="presOf" srcId="{53DD2B5F-205B-47F1-BABC-4DE16930CAFF}" destId="{C6CA7B7F-0D63-4702-BB77-86F288591068}" srcOrd="0" destOrd="0" presId="urn:microsoft.com/office/officeart/2005/8/layout/pList2"/>
    <dgm:cxn modelId="{E626C1E6-362F-4373-BD47-359B434E9B03}" type="presOf" srcId="{3A3B7EA9-DEA2-4ECA-94EA-208DD80ABE71}" destId="{101FFF3D-2D35-437D-AB2B-1E6A998E5BF7}" srcOrd="0" destOrd="0" presId="urn:microsoft.com/office/officeart/2005/8/layout/pList2"/>
    <dgm:cxn modelId="{B88202F2-0679-4CD4-BE29-3BF4754DD47F}" srcId="{3A3B7EA9-DEA2-4ECA-94EA-208DD80ABE71}" destId="{C5832F36-3F56-406A-BCEA-77B80A2E3C25}" srcOrd="1" destOrd="0" parTransId="{FDD52978-7A42-440C-A486-9C2DC207C092}" sibTransId="{53DD2B5F-205B-47F1-BABC-4DE16930CAFF}"/>
    <dgm:cxn modelId="{1386F3F5-D191-4E6D-B619-246B1F27CFAD}" type="presOf" srcId="{AC9EEC4D-AF76-4E0A-B2EF-7768CDDACC5E}" destId="{CFC727A4-BDA7-40F3-85D1-C4ADD241CDDC}" srcOrd="0" destOrd="0" presId="urn:microsoft.com/office/officeart/2005/8/layout/pList2"/>
    <dgm:cxn modelId="{BF68FD30-B24F-414F-A620-183F1BDFACA3}" type="presParOf" srcId="{101FFF3D-2D35-437D-AB2B-1E6A998E5BF7}" destId="{B56D794B-D6DB-4A94-AF14-3D8443B22D73}" srcOrd="0" destOrd="0" presId="urn:microsoft.com/office/officeart/2005/8/layout/pList2"/>
    <dgm:cxn modelId="{B24289E1-55AB-4BE7-903C-7C78F27975F1}" type="presParOf" srcId="{101FFF3D-2D35-437D-AB2B-1E6A998E5BF7}" destId="{0EC1D966-CA0E-482F-9697-0FF874B94F17}" srcOrd="1" destOrd="0" presId="urn:microsoft.com/office/officeart/2005/8/layout/pList2"/>
    <dgm:cxn modelId="{A44719FC-3CE2-42A6-B89F-033CCF7C7DBA}" type="presParOf" srcId="{0EC1D966-CA0E-482F-9697-0FF874B94F17}" destId="{5255A5C9-C7A2-42C0-B7E7-86F8F4D06985}" srcOrd="0" destOrd="0" presId="urn:microsoft.com/office/officeart/2005/8/layout/pList2"/>
    <dgm:cxn modelId="{605FF7C6-E1E4-46BD-8742-7B2046C0CFF4}" type="presParOf" srcId="{5255A5C9-C7A2-42C0-B7E7-86F8F4D06985}" destId="{43BAA553-072D-4432-85BA-A8E6BBC0A94F}" srcOrd="0" destOrd="0" presId="urn:microsoft.com/office/officeart/2005/8/layout/pList2"/>
    <dgm:cxn modelId="{94000E02-5A21-423C-9938-535E6967C74F}" type="presParOf" srcId="{5255A5C9-C7A2-42C0-B7E7-86F8F4D06985}" destId="{94D4C23E-7E56-4458-B262-E48518C8F09B}" srcOrd="1" destOrd="0" presId="urn:microsoft.com/office/officeart/2005/8/layout/pList2"/>
    <dgm:cxn modelId="{93EE9E6B-41C4-41A6-847B-E94EB008D5A0}" type="presParOf" srcId="{5255A5C9-C7A2-42C0-B7E7-86F8F4D06985}" destId="{DC2876CC-7A9B-4973-A1BD-EDB19859A2E5}" srcOrd="2" destOrd="0" presId="urn:microsoft.com/office/officeart/2005/8/layout/pList2"/>
    <dgm:cxn modelId="{4EDBEBB6-B50A-4649-857D-91191044973B}" type="presParOf" srcId="{0EC1D966-CA0E-482F-9697-0FF874B94F17}" destId="{CFC727A4-BDA7-40F3-85D1-C4ADD241CDDC}" srcOrd="1" destOrd="0" presId="urn:microsoft.com/office/officeart/2005/8/layout/pList2"/>
    <dgm:cxn modelId="{C4616A9E-F820-4F2B-A3D5-50757218355D}" type="presParOf" srcId="{0EC1D966-CA0E-482F-9697-0FF874B94F17}" destId="{22FCFA9E-763A-420A-BFD6-4DE75018903A}" srcOrd="2" destOrd="0" presId="urn:microsoft.com/office/officeart/2005/8/layout/pList2"/>
    <dgm:cxn modelId="{BB729080-9A62-49FB-B871-17E515FEB984}" type="presParOf" srcId="{22FCFA9E-763A-420A-BFD6-4DE75018903A}" destId="{8430AD89-55D9-4D35-9167-70248AC929BA}" srcOrd="0" destOrd="0" presId="urn:microsoft.com/office/officeart/2005/8/layout/pList2"/>
    <dgm:cxn modelId="{B12095A9-AE20-4080-BD34-69FFB12F3B55}" type="presParOf" srcId="{22FCFA9E-763A-420A-BFD6-4DE75018903A}" destId="{E4125453-0E60-49B4-A003-C66C41D06725}" srcOrd="1" destOrd="0" presId="urn:microsoft.com/office/officeart/2005/8/layout/pList2"/>
    <dgm:cxn modelId="{64A9B990-F601-417C-9B4A-9550A8814AA7}" type="presParOf" srcId="{22FCFA9E-763A-420A-BFD6-4DE75018903A}" destId="{B943DC6D-7E6A-4B11-8897-76F4AA979AAF}" srcOrd="2" destOrd="0" presId="urn:microsoft.com/office/officeart/2005/8/layout/pList2"/>
    <dgm:cxn modelId="{8DD45E5B-DDBB-47C9-BE9E-6BA61760CF19}" type="presParOf" srcId="{0EC1D966-CA0E-482F-9697-0FF874B94F17}" destId="{C6CA7B7F-0D63-4702-BB77-86F288591068}" srcOrd="3" destOrd="0" presId="urn:microsoft.com/office/officeart/2005/8/layout/pList2"/>
    <dgm:cxn modelId="{58AA1D41-708E-4242-980B-BDA6FDC97460}" type="presParOf" srcId="{0EC1D966-CA0E-482F-9697-0FF874B94F17}" destId="{B452BBB4-4504-4AD9-B228-F844276EBC64}" srcOrd="4" destOrd="0" presId="urn:microsoft.com/office/officeart/2005/8/layout/pList2"/>
    <dgm:cxn modelId="{A195DFD3-4620-4468-BFA6-B0D95B686E46}" type="presParOf" srcId="{B452BBB4-4504-4AD9-B228-F844276EBC64}" destId="{ED2408BD-07E5-46C9-995D-6D7CB9FE8D79}" srcOrd="0" destOrd="0" presId="urn:microsoft.com/office/officeart/2005/8/layout/pList2"/>
    <dgm:cxn modelId="{26FF2864-AA81-4CF4-B059-84C9D312A4C7}" type="presParOf" srcId="{B452BBB4-4504-4AD9-B228-F844276EBC64}" destId="{DFAC1264-FEA7-4A95-92E1-3EEA453729F9}" srcOrd="1" destOrd="0" presId="urn:microsoft.com/office/officeart/2005/8/layout/pList2"/>
    <dgm:cxn modelId="{DE1A03A1-7E00-47E9-A06C-1A33E7366718}" type="presParOf" srcId="{B452BBB4-4504-4AD9-B228-F844276EBC64}" destId="{495F0AEB-8CD0-4F6B-B2F7-7851681FE816}" srcOrd="2" destOrd="0" presId="urn:microsoft.com/office/officeart/2005/8/layout/pList2"/>
    <dgm:cxn modelId="{C591856C-E79C-4C35-B572-DAF4EA03ED8C}" type="presParOf" srcId="{0EC1D966-CA0E-482F-9697-0FF874B94F17}" destId="{528F1275-F4E8-42F2-A0AB-9C981DE5BA50}" srcOrd="5" destOrd="0" presId="urn:microsoft.com/office/officeart/2005/8/layout/pList2"/>
    <dgm:cxn modelId="{27B43FF3-F8D6-4660-8D67-C568F8E2EE4B}" type="presParOf" srcId="{0EC1D966-CA0E-482F-9697-0FF874B94F17}" destId="{1BD8EB23-7859-4F1E-A0CF-9FFD91EBB62B}" srcOrd="6" destOrd="0" presId="urn:microsoft.com/office/officeart/2005/8/layout/pList2"/>
    <dgm:cxn modelId="{98762535-2386-4601-9CAD-E1073288F6DF}" type="presParOf" srcId="{1BD8EB23-7859-4F1E-A0CF-9FFD91EBB62B}" destId="{837C72AC-BCA3-42F8-AF43-4B5969D505A4}" srcOrd="0" destOrd="0" presId="urn:microsoft.com/office/officeart/2005/8/layout/pList2"/>
    <dgm:cxn modelId="{F0B7570B-DA69-4478-B9B2-602346A5DA43}" type="presParOf" srcId="{1BD8EB23-7859-4F1E-A0CF-9FFD91EBB62B}" destId="{94E221C2-BB6C-4709-B864-0AFD5AF0118F}" srcOrd="1" destOrd="0" presId="urn:microsoft.com/office/officeart/2005/8/layout/pList2"/>
    <dgm:cxn modelId="{9CBA5D29-786D-4C87-978C-856A2A520DB7}" type="presParOf" srcId="{1BD8EB23-7859-4F1E-A0CF-9FFD91EBB62B}" destId="{FE663DDB-66B2-4E0C-AC59-BEE59A1F1B44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11702-B886-4915-A927-98602FA2DD32}">
      <dsp:nvSpPr>
        <dsp:cNvPr id="0" name=""/>
        <dsp:cNvSpPr/>
      </dsp:nvSpPr>
      <dsp:spPr>
        <a:xfrm>
          <a:off x="3903" y="1672061"/>
          <a:ext cx="3276454" cy="2702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Action beyond compliance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Sectoral approaches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Targeted investments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Capacity of MLF institutions</a:t>
          </a:r>
        </a:p>
      </dsp:txBody>
      <dsp:txXfrm>
        <a:off x="66093" y="1734251"/>
        <a:ext cx="3152074" cy="1998926"/>
      </dsp:txXfrm>
    </dsp:sp>
    <dsp:sp modelId="{2DA88FC3-FAA7-47AA-B658-26F3F76FEE2B}">
      <dsp:nvSpPr>
        <dsp:cNvPr id="0" name=""/>
        <dsp:cNvSpPr/>
      </dsp:nvSpPr>
      <dsp:spPr>
        <a:xfrm>
          <a:off x="1843456" y="2309478"/>
          <a:ext cx="3622492" cy="3622492"/>
        </a:xfrm>
        <a:prstGeom prst="leftCircularArrow">
          <a:avLst>
            <a:gd name="adj1" fmla="val 3179"/>
            <a:gd name="adj2" fmla="val 391512"/>
            <a:gd name="adj3" fmla="val 2167022"/>
            <a:gd name="adj4" fmla="val 9024489"/>
            <a:gd name="adj5" fmla="val 370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80444-185A-47AF-8D43-91251F09ADD6}">
      <dsp:nvSpPr>
        <dsp:cNvPr id="0" name=""/>
        <dsp:cNvSpPr/>
      </dsp:nvSpPr>
      <dsp:spPr>
        <a:xfrm>
          <a:off x="732004" y="3795367"/>
          <a:ext cx="2912404" cy="115816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First half-day session</a:t>
          </a:r>
        </a:p>
      </dsp:txBody>
      <dsp:txXfrm>
        <a:off x="765926" y="3829289"/>
        <a:ext cx="2844560" cy="1090323"/>
      </dsp:txXfrm>
    </dsp:sp>
    <dsp:sp modelId="{4EB0A702-6502-4F44-BDB6-29FEFCA52E8D}">
      <dsp:nvSpPr>
        <dsp:cNvPr id="0" name=""/>
        <dsp:cNvSpPr/>
      </dsp:nvSpPr>
      <dsp:spPr>
        <a:xfrm>
          <a:off x="4192870" y="1672061"/>
          <a:ext cx="3276454" cy="2702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Unwrapping emerging sectors (fisheries, tourism, cold-chain, SMEs, etc.)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Interventions beyond standard business (EE, HAT, demand side, etc.)</a:t>
          </a:r>
        </a:p>
      </dsp:txBody>
      <dsp:txXfrm>
        <a:off x="4255060" y="2313335"/>
        <a:ext cx="3152074" cy="1998926"/>
      </dsp:txXfrm>
    </dsp:sp>
    <dsp:sp modelId="{9ECE7B64-F506-404F-90B6-73B261BB3035}">
      <dsp:nvSpPr>
        <dsp:cNvPr id="0" name=""/>
        <dsp:cNvSpPr/>
      </dsp:nvSpPr>
      <dsp:spPr>
        <a:xfrm>
          <a:off x="6005120" y="8583"/>
          <a:ext cx="4041151" cy="4041151"/>
        </a:xfrm>
        <a:prstGeom prst="circularArrow">
          <a:avLst>
            <a:gd name="adj1" fmla="val 2850"/>
            <a:gd name="adj2" fmla="val 348243"/>
            <a:gd name="adj3" fmla="val 19476246"/>
            <a:gd name="adj4" fmla="val 12575511"/>
            <a:gd name="adj5" fmla="val 3325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2A7A4-9F77-4FE8-A12F-BA273A92E219}">
      <dsp:nvSpPr>
        <dsp:cNvPr id="0" name=""/>
        <dsp:cNvSpPr/>
      </dsp:nvSpPr>
      <dsp:spPr>
        <a:xfrm>
          <a:off x="4920971" y="1092978"/>
          <a:ext cx="2912404" cy="115816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Second half-day session</a:t>
          </a:r>
        </a:p>
      </dsp:txBody>
      <dsp:txXfrm>
        <a:off x="4954893" y="1126900"/>
        <a:ext cx="2844560" cy="1090323"/>
      </dsp:txXfrm>
    </dsp:sp>
    <dsp:sp modelId="{83B9EA77-DDEF-4BA5-BBF8-90447030F340}">
      <dsp:nvSpPr>
        <dsp:cNvPr id="0" name=""/>
        <dsp:cNvSpPr/>
      </dsp:nvSpPr>
      <dsp:spPr>
        <a:xfrm>
          <a:off x="8381838" y="1672061"/>
          <a:ext cx="3276454" cy="27023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32385" rIns="32385" bIns="32385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Forward thinking KIPs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bridge national priorities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inspire innovation in the servicing sector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Institutional drivers to support KIPs</a:t>
          </a:r>
        </a:p>
      </dsp:txBody>
      <dsp:txXfrm>
        <a:off x="8444028" y="1734251"/>
        <a:ext cx="3152074" cy="1998926"/>
      </dsp:txXfrm>
    </dsp:sp>
    <dsp:sp modelId="{6C9BCD37-E669-4731-9CFC-679BC243962D}">
      <dsp:nvSpPr>
        <dsp:cNvPr id="0" name=""/>
        <dsp:cNvSpPr/>
      </dsp:nvSpPr>
      <dsp:spPr>
        <a:xfrm>
          <a:off x="9109939" y="3795367"/>
          <a:ext cx="2912404" cy="115816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Third half-day session</a:t>
          </a:r>
        </a:p>
      </dsp:txBody>
      <dsp:txXfrm>
        <a:off x="9143861" y="3829289"/>
        <a:ext cx="2844560" cy="10903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E9F06-45C8-4DBD-B659-60BB89AA764C}">
      <dsp:nvSpPr>
        <dsp:cNvPr id="0" name=""/>
        <dsp:cNvSpPr/>
      </dsp:nvSpPr>
      <dsp:spPr>
        <a:xfrm>
          <a:off x="4029" y="413453"/>
          <a:ext cx="2237669" cy="152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accent5">
                  <a:lumMod val="90000"/>
                  <a:lumOff val="10000"/>
                </a:schemeClr>
              </a:solidFill>
            </a:rPr>
            <a:t>First </a:t>
          </a:r>
        </a:p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accent5">
                  <a:lumMod val="90000"/>
                  <a:lumOff val="10000"/>
                </a:schemeClr>
              </a:solidFill>
            </a:rPr>
            <a:t>half-day session</a:t>
          </a:r>
        </a:p>
      </dsp:txBody>
      <dsp:txXfrm>
        <a:off x="4029" y="413453"/>
        <a:ext cx="2237669" cy="1524600"/>
      </dsp:txXfrm>
    </dsp:sp>
    <dsp:sp modelId="{9B76EB3E-0B3B-4F17-9264-AEFDC5E2168C}">
      <dsp:nvSpPr>
        <dsp:cNvPr id="0" name=""/>
        <dsp:cNvSpPr/>
      </dsp:nvSpPr>
      <dsp:spPr>
        <a:xfrm>
          <a:off x="2241698" y="8481"/>
          <a:ext cx="414437" cy="2334543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DBD41-73EA-4338-B315-26B6460487D6}">
      <dsp:nvSpPr>
        <dsp:cNvPr id="0" name=""/>
        <dsp:cNvSpPr/>
      </dsp:nvSpPr>
      <dsp:spPr>
        <a:xfrm>
          <a:off x="2821910" y="8481"/>
          <a:ext cx="5636343" cy="2334543"/>
        </a:xfrm>
        <a:prstGeom prst="rect">
          <a:avLst/>
        </a:prstGeom>
        <a:solidFill>
          <a:schemeClr val="accent5">
            <a:lumMod val="90000"/>
            <a:lumOff val="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Early action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Energy efficiency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Sectoral approach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SMEs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Institutional capacities</a:t>
          </a:r>
        </a:p>
      </dsp:txBody>
      <dsp:txXfrm>
        <a:off x="2821910" y="8481"/>
        <a:ext cx="5636343" cy="2334543"/>
      </dsp:txXfrm>
    </dsp:sp>
    <dsp:sp modelId="{389D5967-361E-4633-8178-CC8C1267DF5F}">
      <dsp:nvSpPr>
        <dsp:cNvPr id="0" name=""/>
        <dsp:cNvSpPr/>
      </dsp:nvSpPr>
      <dsp:spPr>
        <a:xfrm>
          <a:off x="4029" y="3358084"/>
          <a:ext cx="2237669" cy="1361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accent5">
                  <a:lumMod val="90000"/>
                  <a:lumOff val="10000"/>
                </a:schemeClr>
              </a:solidFill>
            </a:rPr>
            <a:t>Second half-day session</a:t>
          </a:r>
        </a:p>
      </dsp:txBody>
      <dsp:txXfrm>
        <a:off x="4029" y="3358084"/>
        <a:ext cx="2237669" cy="1361250"/>
      </dsp:txXfrm>
    </dsp:sp>
    <dsp:sp modelId="{A9DED324-DC7A-4DD0-84AB-FC405C308617}">
      <dsp:nvSpPr>
        <dsp:cNvPr id="0" name=""/>
        <dsp:cNvSpPr/>
      </dsp:nvSpPr>
      <dsp:spPr>
        <a:xfrm>
          <a:off x="2241698" y="2422225"/>
          <a:ext cx="414437" cy="3232968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0333-6F0F-485F-A2E7-597E6013C467}">
      <dsp:nvSpPr>
        <dsp:cNvPr id="0" name=""/>
        <dsp:cNvSpPr/>
      </dsp:nvSpPr>
      <dsp:spPr>
        <a:xfrm>
          <a:off x="2821910" y="2422225"/>
          <a:ext cx="5636343" cy="3232968"/>
        </a:xfrm>
        <a:prstGeom prst="rect">
          <a:avLst/>
        </a:prstGeom>
        <a:solidFill>
          <a:schemeClr val="accent5">
            <a:lumMod val="90000"/>
            <a:lumOff val="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Regional centers of excellence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Demo projects &amp; enabling environment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End users &amp; servicing sector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Incentives for behavioral change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Harness market dynamics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Broader concepts &amp; approaches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0" kern="1200">
              <a:solidFill>
                <a:schemeClr val="tx1"/>
              </a:solidFill>
            </a:rPr>
            <a:t>Innovate &amp; maintain focus</a:t>
          </a:r>
        </a:p>
      </dsp:txBody>
      <dsp:txXfrm>
        <a:off x="2821910" y="2422225"/>
        <a:ext cx="5636343" cy="3232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CE9F06-45C8-4DBD-B659-60BB89AA764C}">
      <dsp:nvSpPr>
        <dsp:cNvPr id="0" name=""/>
        <dsp:cNvSpPr/>
      </dsp:nvSpPr>
      <dsp:spPr>
        <a:xfrm>
          <a:off x="0" y="583243"/>
          <a:ext cx="2048882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165100" numCol="1" spcCol="1270" anchor="ctr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b="1" kern="1200">
            <a:solidFill>
              <a:schemeClr val="accent5">
                <a:lumMod val="90000"/>
                <a:lumOff val="10000"/>
              </a:schemeClr>
            </a:solidFill>
          </a:endParaRPr>
        </a:p>
      </dsp:txBody>
      <dsp:txXfrm>
        <a:off x="0" y="583243"/>
        <a:ext cx="2048882" cy="1287000"/>
      </dsp:txXfrm>
    </dsp:sp>
    <dsp:sp modelId="{9B76EB3E-0B3B-4F17-9264-AEFDC5E2168C}">
      <dsp:nvSpPr>
        <dsp:cNvPr id="0" name=""/>
        <dsp:cNvSpPr/>
      </dsp:nvSpPr>
      <dsp:spPr>
        <a:xfrm>
          <a:off x="2048881" y="100618"/>
          <a:ext cx="409776" cy="2252250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DBD41-73EA-4338-B315-26B6460487D6}">
      <dsp:nvSpPr>
        <dsp:cNvPr id="0" name=""/>
        <dsp:cNvSpPr/>
      </dsp:nvSpPr>
      <dsp:spPr>
        <a:xfrm>
          <a:off x="2622568" y="100618"/>
          <a:ext cx="5572959" cy="2252250"/>
        </a:xfrm>
        <a:prstGeom prst="rect">
          <a:avLst/>
        </a:prstGeom>
        <a:solidFill>
          <a:schemeClr val="accent5">
            <a:lumMod val="90000"/>
            <a:lumOff val="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solidFill>
                <a:schemeClr val="tx1"/>
              </a:solidFill>
            </a:rPr>
            <a:t>Early action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Energy efficiency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solidFill>
                <a:schemeClr val="tx1"/>
              </a:solidFill>
            </a:rPr>
            <a:t>Sectoral approach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SMEs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b="1" kern="1200">
              <a:solidFill>
                <a:schemeClr val="tx1"/>
              </a:solidFill>
            </a:rPr>
            <a:t>Institutional capacities</a:t>
          </a:r>
        </a:p>
      </dsp:txBody>
      <dsp:txXfrm>
        <a:off x="2622568" y="100618"/>
        <a:ext cx="5572959" cy="2252250"/>
      </dsp:txXfrm>
    </dsp:sp>
    <dsp:sp modelId="{389D5967-361E-4633-8178-CC8C1267DF5F}">
      <dsp:nvSpPr>
        <dsp:cNvPr id="0" name=""/>
        <dsp:cNvSpPr/>
      </dsp:nvSpPr>
      <dsp:spPr>
        <a:xfrm>
          <a:off x="0" y="3431462"/>
          <a:ext cx="2048882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165100" rIns="462280" bIns="165100" numCol="1" spcCol="1270" anchor="ctr" anchorCtr="0">
          <a:noAutofit/>
        </a:bodyPr>
        <a:lstStyle/>
        <a:p>
          <a:pPr marL="0" lvl="0" indent="0" algn="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b="1" kern="1200">
            <a:solidFill>
              <a:schemeClr val="accent5">
                <a:lumMod val="90000"/>
                <a:lumOff val="10000"/>
              </a:schemeClr>
            </a:solidFill>
          </a:endParaRPr>
        </a:p>
      </dsp:txBody>
      <dsp:txXfrm>
        <a:off x="0" y="3431462"/>
        <a:ext cx="2048882" cy="1287000"/>
      </dsp:txXfrm>
    </dsp:sp>
    <dsp:sp modelId="{A9DED324-DC7A-4DD0-84AB-FC405C308617}">
      <dsp:nvSpPr>
        <dsp:cNvPr id="0" name=""/>
        <dsp:cNvSpPr/>
      </dsp:nvSpPr>
      <dsp:spPr>
        <a:xfrm>
          <a:off x="2048881" y="2586868"/>
          <a:ext cx="409776" cy="2976187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0333-6F0F-485F-A2E7-597E6013C467}">
      <dsp:nvSpPr>
        <dsp:cNvPr id="0" name=""/>
        <dsp:cNvSpPr/>
      </dsp:nvSpPr>
      <dsp:spPr>
        <a:xfrm>
          <a:off x="2622568" y="2586868"/>
          <a:ext cx="5572959" cy="2976187"/>
        </a:xfrm>
        <a:prstGeom prst="rect">
          <a:avLst/>
        </a:prstGeom>
        <a:solidFill>
          <a:schemeClr val="accent5">
            <a:lumMod val="90000"/>
            <a:lumOff val="1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Regional centers of excellence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Demo projects &amp; enabling environment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b="1" kern="1200">
              <a:solidFill>
                <a:schemeClr val="tx1"/>
              </a:solidFill>
            </a:rPr>
            <a:t>End </a:t>
          </a:r>
          <a:r>
            <a:rPr lang="en-US" sz="2200" b="1" kern="1200">
              <a:solidFill>
                <a:schemeClr val="tx1"/>
              </a:solidFill>
            </a:rPr>
            <a:t>users</a:t>
          </a:r>
          <a:r>
            <a:rPr lang="en-US" sz="2100" b="1" kern="1200">
              <a:solidFill>
                <a:schemeClr val="tx1"/>
              </a:solidFill>
            </a:rPr>
            <a:t> &amp; servicing sector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Incentives for behavioral change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Harness market dynamics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Broader concepts &amp; approaches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>
              <a:solidFill>
                <a:schemeClr val="tx1">
                  <a:lumMod val="65000"/>
                </a:schemeClr>
              </a:solidFill>
            </a:rPr>
            <a:t>Innovate &amp; maintain focus</a:t>
          </a:r>
        </a:p>
      </dsp:txBody>
      <dsp:txXfrm>
        <a:off x="2622568" y="2586868"/>
        <a:ext cx="5572959" cy="29761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D794B-D6DB-4A94-AF14-3D8443B22D73}">
      <dsp:nvSpPr>
        <dsp:cNvPr id="0" name=""/>
        <dsp:cNvSpPr/>
      </dsp:nvSpPr>
      <dsp:spPr>
        <a:xfrm>
          <a:off x="0" y="0"/>
          <a:ext cx="11715752" cy="2382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876CC-7A9B-4973-A1BD-EDB19859A2E5}">
      <dsp:nvSpPr>
        <dsp:cNvPr id="0" name=""/>
        <dsp:cNvSpPr/>
      </dsp:nvSpPr>
      <dsp:spPr>
        <a:xfrm>
          <a:off x="354698" y="317652"/>
          <a:ext cx="2559617" cy="174708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-5000" b="-5000"/>
          </a:stretch>
        </a:blip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BAA553-072D-4432-85BA-A8E6BBC0A94F}">
      <dsp:nvSpPr>
        <dsp:cNvPr id="0" name=""/>
        <dsp:cNvSpPr/>
      </dsp:nvSpPr>
      <dsp:spPr>
        <a:xfrm rot="10800000">
          <a:off x="354698" y="2382390"/>
          <a:ext cx="2559617" cy="291181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Each session will start by short video(s) to stimulate ideas</a:t>
          </a:r>
        </a:p>
      </dsp:txBody>
      <dsp:txXfrm rot="10800000">
        <a:off x="433415" y="2382390"/>
        <a:ext cx="2402183" cy="2833094"/>
      </dsp:txXfrm>
    </dsp:sp>
    <dsp:sp modelId="{B943DC6D-7E6A-4B11-8897-76F4AA979AAF}">
      <dsp:nvSpPr>
        <dsp:cNvPr id="0" name=""/>
        <dsp:cNvSpPr/>
      </dsp:nvSpPr>
      <dsp:spPr>
        <a:xfrm>
          <a:off x="3170277" y="317652"/>
          <a:ext cx="2559617" cy="174708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l="12934" r="12934"/>
          </a:stretch>
        </a:blip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0AD89-55D9-4D35-9167-70248AC929BA}">
      <dsp:nvSpPr>
        <dsp:cNvPr id="0" name=""/>
        <dsp:cNvSpPr/>
      </dsp:nvSpPr>
      <dsp:spPr>
        <a:xfrm rot="10800000">
          <a:off x="3170277" y="2382390"/>
          <a:ext cx="2559617" cy="291181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Followed by 2-3 kick-off interventions from volunteered participants</a:t>
          </a:r>
        </a:p>
      </dsp:txBody>
      <dsp:txXfrm rot="10800000">
        <a:off x="3248994" y="2382390"/>
        <a:ext cx="2402183" cy="2833094"/>
      </dsp:txXfrm>
    </dsp:sp>
    <dsp:sp modelId="{495F0AEB-8CD0-4F6B-B2F7-7851681FE816}">
      <dsp:nvSpPr>
        <dsp:cNvPr id="0" name=""/>
        <dsp:cNvSpPr/>
      </dsp:nvSpPr>
      <dsp:spPr>
        <a:xfrm>
          <a:off x="5985856" y="317652"/>
          <a:ext cx="2559617" cy="174708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15872" r="15872"/>
          </a:stretch>
        </a:blip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2408BD-07E5-46C9-995D-6D7CB9FE8D79}">
      <dsp:nvSpPr>
        <dsp:cNvPr id="0" name=""/>
        <dsp:cNvSpPr/>
      </dsp:nvSpPr>
      <dsp:spPr>
        <a:xfrm rot="10800000">
          <a:off x="5985856" y="2382390"/>
          <a:ext cx="2559617" cy="291181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Then plenary discussion</a:t>
          </a:r>
        </a:p>
      </dsp:txBody>
      <dsp:txXfrm rot="10800000">
        <a:off x="6064573" y="2382390"/>
        <a:ext cx="2402183" cy="2833094"/>
      </dsp:txXfrm>
    </dsp:sp>
    <dsp:sp modelId="{FE663DDB-66B2-4E0C-AC59-BEE59A1F1B44}">
      <dsp:nvSpPr>
        <dsp:cNvPr id="0" name=""/>
        <dsp:cNvSpPr/>
      </dsp:nvSpPr>
      <dsp:spPr>
        <a:xfrm>
          <a:off x="8801435" y="317652"/>
          <a:ext cx="2559617" cy="1747086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l="12934" r="12934"/>
          </a:stretch>
        </a:blip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C72AC-BCA3-42F8-AF43-4B5969D505A4}">
      <dsp:nvSpPr>
        <dsp:cNvPr id="0" name=""/>
        <dsp:cNvSpPr/>
      </dsp:nvSpPr>
      <dsp:spPr>
        <a:xfrm rot="10800000">
          <a:off x="8801435" y="2382390"/>
          <a:ext cx="2559617" cy="2911811"/>
        </a:xfrm>
        <a:prstGeom prst="round2SameRect">
          <a:avLst>
            <a:gd name="adj1" fmla="val 105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Short summary session at the end of the half-day to be added as addendum to document 96/63</a:t>
          </a:r>
        </a:p>
      </dsp:txBody>
      <dsp:txXfrm rot="10800000">
        <a:off x="8880152" y="2382390"/>
        <a:ext cx="2402183" cy="2833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69E14-C3EF-4537-B78F-86D805708972}" type="datetimeFigureOut">
              <a:rPr lang="en-CA" smtClean="0"/>
              <a:t>2025-05-27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2EB11-724D-437B-9B37-B60EDFCF4F4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8005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A87D9900-95AD-EC4F-B7E1-959F05210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/>
          <a:stretch>
            <a:fillRect/>
          </a:stretch>
        </p:blipFill>
        <p:spPr>
          <a:xfrm>
            <a:off x="999081" y="2"/>
            <a:ext cx="4389120" cy="2194559"/>
          </a:xfrm>
          <a:custGeom>
            <a:avLst/>
            <a:gdLst>
              <a:gd name="connsiteX0" fmla="*/ 0 w 4389120"/>
              <a:gd name="connsiteY0" fmla="*/ 0 h 2194559"/>
              <a:gd name="connsiteX1" fmla="*/ 4389120 w 4389120"/>
              <a:gd name="connsiteY1" fmla="*/ 0 h 2194559"/>
              <a:gd name="connsiteX2" fmla="*/ 4389120 w 4389120"/>
              <a:gd name="connsiteY2" fmla="*/ 2194559 h 2194559"/>
              <a:gd name="connsiteX3" fmla="*/ 0 w 43891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120" h="2194559">
                <a:moveTo>
                  <a:pt x="0" y="0"/>
                </a:moveTo>
                <a:lnTo>
                  <a:pt x="4389120" y="0"/>
                </a:lnTo>
                <a:lnTo>
                  <a:pt x="43891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600C6AD-400C-F5F8-0A07-09147BFB8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7924"/>
          <a:stretch>
            <a:fillRect/>
          </a:stretch>
        </p:blipFill>
        <p:spPr>
          <a:xfrm>
            <a:off x="0" y="191268"/>
            <a:ext cx="2916372" cy="4389120"/>
          </a:xfrm>
          <a:custGeom>
            <a:avLst/>
            <a:gdLst>
              <a:gd name="connsiteX0" fmla="*/ 0 w 2916372"/>
              <a:gd name="connsiteY0" fmla="*/ 0 h 4389120"/>
              <a:gd name="connsiteX1" fmla="*/ 2916372 w 2916372"/>
              <a:gd name="connsiteY1" fmla="*/ 0 h 4389120"/>
              <a:gd name="connsiteX2" fmla="*/ 2916372 w 2916372"/>
              <a:gd name="connsiteY2" fmla="*/ 4389120 h 4389120"/>
              <a:gd name="connsiteX3" fmla="*/ 0 w 2916372"/>
              <a:gd name="connsiteY3" fmla="*/ 4389120 h 438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372" h="4389120">
                <a:moveTo>
                  <a:pt x="0" y="0"/>
                </a:moveTo>
                <a:lnTo>
                  <a:pt x="2916372" y="0"/>
                </a:lnTo>
                <a:lnTo>
                  <a:pt x="2916372" y="4389120"/>
                </a:lnTo>
                <a:lnTo>
                  <a:pt x="0" y="4389120"/>
                </a:lnTo>
                <a:close/>
              </a:path>
            </a:pathLst>
          </a:cu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3301EBB8-0583-30D5-D5C9-6064F992C3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529" b="23302"/>
          <a:stretch>
            <a:fillRect/>
          </a:stretch>
        </p:blipFill>
        <p:spPr>
          <a:xfrm>
            <a:off x="0" y="3632200"/>
            <a:ext cx="3839210" cy="3261166"/>
          </a:xfrm>
          <a:custGeom>
            <a:avLst/>
            <a:gdLst>
              <a:gd name="connsiteX0" fmla="*/ 0 w 3839210"/>
              <a:gd name="connsiteY0" fmla="*/ 0 h 3261166"/>
              <a:gd name="connsiteX1" fmla="*/ 3839210 w 3839210"/>
              <a:gd name="connsiteY1" fmla="*/ 0 h 3261166"/>
              <a:gd name="connsiteX2" fmla="*/ 3839210 w 3839210"/>
              <a:gd name="connsiteY2" fmla="*/ 3261166 h 3261166"/>
              <a:gd name="connsiteX3" fmla="*/ 0 w 3839210"/>
              <a:gd name="connsiteY3" fmla="*/ 3261166 h 326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9210" h="3261166">
                <a:moveTo>
                  <a:pt x="0" y="0"/>
                </a:moveTo>
                <a:lnTo>
                  <a:pt x="3839210" y="0"/>
                </a:lnTo>
                <a:lnTo>
                  <a:pt x="3839210" y="3261166"/>
                </a:lnTo>
                <a:lnTo>
                  <a:pt x="0" y="3261166"/>
                </a:lnTo>
                <a:close/>
              </a:path>
            </a:pathLst>
          </a:cu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E425898-E19E-D66B-9FE6-55FE52BAB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5783E0-630B-D6BD-1914-F6A39C5730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0801" y="1140460"/>
            <a:ext cx="8001256" cy="5166360"/>
          </a:xfrm>
        </p:spPr>
        <p:txBody>
          <a:bodyPr anchor="ctr"/>
          <a:lstStyle>
            <a:lvl1pPr>
              <a:lnSpc>
                <a:spcPct val="75000"/>
              </a:lnSpc>
              <a:spcBef>
                <a:spcPts val="600"/>
              </a:spcBef>
              <a:spcAft>
                <a:spcPts val="1200"/>
              </a:spcAft>
              <a:defRPr sz="7200" baseline="0"/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30834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5011113" cy="5048974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70317" y="1091885"/>
            <a:ext cx="5130734" cy="5048973"/>
          </a:xfrm>
        </p:spPr>
        <p:txBody>
          <a:bodyPr>
            <a:normAutofit/>
          </a:bodyPr>
          <a:lstStyle>
            <a:lvl1pPr marL="457200" indent="-4572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2800" b="0"/>
            </a:lvl1pPr>
            <a:lvl2pPr marL="8001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2400" b="0"/>
            </a:lvl2pPr>
            <a:lvl3pPr marL="12573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2000" b="0"/>
            </a:lvl3pPr>
            <a:lvl4pPr marL="17145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1800" b="0"/>
            </a:lvl4pPr>
            <a:lvl5pPr marL="2057400" indent="-2286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AutoNum type="arabicPeriod"/>
              <a:defRPr sz="16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464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7472374" cy="1913892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66723" y="3152220"/>
            <a:ext cx="6977077" cy="3264017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sz="2800" b="0"/>
            </a:lvl1pPr>
            <a:lvl2pPr marL="4572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sz="2400" b="0"/>
            </a:lvl2pPr>
            <a:lvl3pPr marL="9144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sz="2000" b="0"/>
            </a:lvl3pPr>
            <a:lvl4pPr marL="13716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sz="1800" b="0"/>
            </a:lvl4pPr>
            <a:lvl5pPr marL="182880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+mj-lt"/>
              <a:buNone/>
              <a:defRPr sz="16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CD50F62-7F43-2FBB-55E3-23F6293970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39100" y="1096963"/>
            <a:ext cx="4152900" cy="5761037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47957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318A9A4E-F149-44F8-9FAE-8ABA2BD26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000"/>
          <a:stretch>
            <a:fillRect/>
          </a:stretch>
        </p:blipFill>
        <p:spPr>
          <a:xfrm flipV="1">
            <a:off x="1881504" y="4663441"/>
            <a:ext cx="4389120" cy="2194559"/>
          </a:xfrm>
          <a:custGeom>
            <a:avLst/>
            <a:gdLst>
              <a:gd name="connsiteX0" fmla="*/ 0 w 4389120"/>
              <a:gd name="connsiteY0" fmla="*/ 0 h 2194559"/>
              <a:gd name="connsiteX1" fmla="*/ 4389120 w 4389120"/>
              <a:gd name="connsiteY1" fmla="*/ 0 h 2194559"/>
              <a:gd name="connsiteX2" fmla="*/ 4389120 w 4389120"/>
              <a:gd name="connsiteY2" fmla="*/ 2194559 h 2194559"/>
              <a:gd name="connsiteX3" fmla="*/ 0 w 43891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89120" h="2194559">
                <a:moveTo>
                  <a:pt x="0" y="0"/>
                </a:moveTo>
                <a:lnTo>
                  <a:pt x="4389120" y="0"/>
                </a:lnTo>
                <a:lnTo>
                  <a:pt x="43891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44170C3-9FB6-324B-DD88-972B181F5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956" r="-1"/>
          <a:stretch/>
        </p:blipFill>
        <p:spPr>
          <a:xfrm flipH="1">
            <a:off x="10185174" y="1234440"/>
            <a:ext cx="2024907" cy="4389120"/>
          </a:xfrm>
          <a:custGeom>
            <a:avLst/>
            <a:gdLst>
              <a:gd name="connsiteX0" fmla="*/ 0 w 2916372"/>
              <a:gd name="connsiteY0" fmla="*/ 0 h 4389120"/>
              <a:gd name="connsiteX1" fmla="*/ 2916372 w 2916372"/>
              <a:gd name="connsiteY1" fmla="*/ 0 h 4389120"/>
              <a:gd name="connsiteX2" fmla="*/ 2916372 w 2916372"/>
              <a:gd name="connsiteY2" fmla="*/ 4389120 h 4389120"/>
              <a:gd name="connsiteX3" fmla="*/ 0 w 2916372"/>
              <a:gd name="connsiteY3" fmla="*/ 4389120 h 4389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6372" h="4389120">
                <a:moveTo>
                  <a:pt x="0" y="0"/>
                </a:moveTo>
                <a:lnTo>
                  <a:pt x="2916372" y="0"/>
                </a:lnTo>
                <a:lnTo>
                  <a:pt x="2916372" y="4389120"/>
                </a:lnTo>
                <a:lnTo>
                  <a:pt x="0" y="4389120"/>
                </a:lnTo>
                <a:close/>
              </a:path>
            </a:pathLst>
          </a:cu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1091CD0-1D83-5BBE-A26C-2D7EAF858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529" t="-1" b="51667"/>
          <a:stretch/>
        </p:blipFill>
        <p:spPr>
          <a:xfrm flipV="1">
            <a:off x="0" y="-1"/>
            <a:ext cx="3839210" cy="2055127"/>
          </a:xfrm>
          <a:custGeom>
            <a:avLst/>
            <a:gdLst>
              <a:gd name="connsiteX0" fmla="*/ 0 w 3839210"/>
              <a:gd name="connsiteY0" fmla="*/ 0 h 3261166"/>
              <a:gd name="connsiteX1" fmla="*/ 3839210 w 3839210"/>
              <a:gd name="connsiteY1" fmla="*/ 0 h 3261166"/>
              <a:gd name="connsiteX2" fmla="*/ 3839210 w 3839210"/>
              <a:gd name="connsiteY2" fmla="*/ 3261166 h 3261166"/>
              <a:gd name="connsiteX3" fmla="*/ 0 w 3839210"/>
              <a:gd name="connsiteY3" fmla="*/ 3261166 h 3261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9210" h="3261166">
                <a:moveTo>
                  <a:pt x="0" y="0"/>
                </a:moveTo>
                <a:lnTo>
                  <a:pt x="3839210" y="0"/>
                </a:lnTo>
                <a:lnTo>
                  <a:pt x="3839210" y="3261166"/>
                </a:lnTo>
                <a:lnTo>
                  <a:pt x="0" y="3261166"/>
                </a:lnTo>
                <a:close/>
              </a:path>
            </a:pathLst>
          </a:cu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5" y="1097237"/>
            <a:ext cx="11076631" cy="2885630"/>
          </a:xfrm>
        </p:spPr>
        <p:txBody>
          <a:bodyPr lIns="0" rIns="0"/>
          <a:lstStyle>
            <a:lvl1pPr>
              <a:defRPr sz="72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305300" y="4059067"/>
            <a:ext cx="7338056" cy="269225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sz="2800" b="0"/>
            </a:lvl1pPr>
            <a:lvl2pPr marL="4572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sz="2400" b="0"/>
            </a:lvl2pPr>
            <a:lvl3pPr marL="9144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sz="2000" b="0"/>
            </a:lvl3pPr>
            <a:lvl4pPr marL="13716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sz="1800" b="0"/>
            </a:lvl4pPr>
            <a:lvl5pPr marL="182880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+mj-lt"/>
              <a:buNone/>
              <a:defRPr sz="16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4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Content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5011113" cy="5048974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70316" y="1091885"/>
            <a:ext cx="5273043" cy="5056747"/>
          </a:xfrm>
        </p:spPr>
        <p:txBody>
          <a:bodyPr>
            <a:normAutofit/>
          </a:bodyPr>
          <a:lstStyle>
            <a:lvl1pPr marL="347472" indent="-347472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800" b="0"/>
            </a:lvl1pPr>
            <a:lvl2pPr marL="8001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400" b="0"/>
            </a:lvl2pPr>
            <a:lvl3pPr marL="12573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3pPr>
            <a:lvl4pPr marL="17145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 b="0"/>
            </a:lvl4pPr>
            <a:lvl5pPr marL="21145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375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2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165" y="3870960"/>
            <a:ext cx="11533835" cy="2941320"/>
          </a:xfrm>
        </p:spPr>
        <p:txBody>
          <a:bodyPr lIns="0" tIns="0" rIns="0" bIns="0" anchor="ctr"/>
          <a:lstStyle>
            <a:lvl1pPr>
              <a:lnSpc>
                <a:spcPct val="75000"/>
              </a:lnSpc>
              <a:spcBef>
                <a:spcPts val="1000"/>
              </a:spcBef>
              <a:spcAft>
                <a:spcPts val="600"/>
              </a:spcAft>
              <a:defRPr sz="7200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C506222-0BCA-9701-399C-0CF92FA231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112500" cy="37719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74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+ Cont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F0DABCC-5F7F-4B44-B780-46F5D46079D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2433638"/>
            <a:ext cx="5821363" cy="3967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57926" y="2433005"/>
            <a:ext cx="5303523" cy="3967795"/>
          </a:xfrm>
        </p:spPr>
        <p:txBody>
          <a:bodyPr>
            <a:normAutofit/>
          </a:bodyPr>
          <a:lstStyle>
            <a:lvl1pPr marL="347472" indent="-347472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1pPr>
            <a:lvl2pPr marL="8001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 b="0"/>
            </a:lvl3pPr>
            <a:lvl4pPr marL="1714500" indent="-34290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 b="0"/>
            </a:lvl4pPr>
            <a:lvl5pPr marL="21145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7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6726" y="2392441"/>
            <a:ext cx="5303523" cy="3967795"/>
          </a:xfrm>
        </p:spPr>
        <p:txBody>
          <a:bodyPr>
            <a:normAutofit/>
          </a:bodyPr>
          <a:lstStyle>
            <a:lvl1pPr marL="347472" indent="-347472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1pPr>
            <a:lvl2pPr marL="8001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 b="0"/>
            </a:lvl3pPr>
            <a:lvl4pPr marL="1714500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 b="0"/>
            </a:lvl4pPr>
            <a:lvl5pPr marL="2114550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67472" y="2392441"/>
            <a:ext cx="5303523" cy="396779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0"/>
            </a:lvl1pPr>
            <a:lvl2pPr marL="34747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2pPr>
            <a:lvl3pPr marL="71323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3pPr>
            <a:lvl4pPr marL="107899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4pPr>
            <a:lvl5pPr marL="1837944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0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1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51487" y="2392441"/>
            <a:ext cx="3456633" cy="3967795"/>
          </a:xfrm>
        </p:spPr>
        <p:txBody>
          <a:bodyPr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01538" y="2392441"/>
            <a:ext cx="6969458" cy="3967795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0"/>
            </a:lvl1pPr>
            <a:lvl2pPr marL="34747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2pPr>
            <a:lvl3pPr marL="71323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3pPr>
            <a:lvl4pPr marL="1078992" indent="-34290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4pPr>
            <a:lvl5pPr marL="1837944" indent="-285750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5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Table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94358" y="2417765"/>
            <a:ext cx="6680202" cy="3967795"/>
          </a:xfrm>
        </p:spPr>
        <p:txBody>
          <a:bodyPr lIns="45720"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1pPr>
            <a:lvl2pPr marL="740664" indent="-283464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8B30A748-E024-5BE9-6F18-C8904170762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7823200" y="2417763"/>
            <a:ext cx="3838248" cy="39677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354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8B30A748-E024-5BE9-6F18-C89041707629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66724" y="2417763"/>
            <a:ext cx="11094724" cy="396779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64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 2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D17B18E-FE26-116A-87BB-F2B149413D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6726" y="1097238"/>
            <a:ext cx="11094723" cy="1207457"/>
          </a:xfrm>
        </p:spPr>
        <p:txBody>
          <a:bodyPr lIns="0"/>
          <a:lstStyle>
            <a:lvl1pPr>
              <a:defRPr sz="4400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EB1FEE7-93DB-2CE9-DCDC-716894A7C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42880" y="517325"/>
            <a:ext cx="911963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3200" b="1" i="0">
                <a:solidFill>
                  <a:schemeClr val="bg1"/>
                </a:solidFill>
                <a:latin typeface="+mn-lt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C631A2C5-44A9-8EF8-E747-353DD34AB2E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51487" y="2392441"/>
            <a:ext cx="6977073" cy="3967795"/>
          </a:xfrm>
        </p:spPr>
        <p:txBody>
          <a:bodyPr>
            <a:normAutofit/>
          </a:bodyPr>
          <a:lstStyle>
            <a:lvl1pPr marL="347472" indent="-347472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800" b="0"/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600" b="0"/>
            </a:lvl3pPr>
            <a:lvl4pPr marL="17145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400" b="0"/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12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276C322-4595-4F82-C8A6-C97FC28C12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005773" y="2392440"/>
            <a:ext cx="3655675" cy="3967795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None/>
              <a:defRPr sz="2000" b="0"/>
            </a:lvl1pPr>
            <a:lvl2pPr marL="34747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2pPr>
            <a:lvl3pPr marL="71323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3pPr>
            <a:lvl4pPr marL="1078992" indent="-34290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4pPr>
            <a:lvl5pPr marL="1837944" indent="-285750"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 sz="20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7FEADB-D66E-282A-67E4-D956C95B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48639" y="709368"/>
            <a:ext cx="10043161" cy="639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E73CB4F7-C5C8-2612-B625-01F8BC948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80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19982B1-35C2-DE4A-CC6C-C7EF3864F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41049" y="602835"/>
            <a:ext cx="202311" cy="21945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1330D7F-AB80-0985-7B65-80D66CC84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51653" b="49194"/>
          <a:stretch>
            <a:fillRect/>
          </a:stretch>
        </p:blipFill>
        <p:spPr>
          <a:xfrm>
            <a:off x="10095411" y="4663440"/>
            <a:ext cx="2121988" cy="2229926"/>
          </a:xfrm>
          <a:custGeom>
            <a:avLst/>
            <a:gdLst>
              <a:gd name="connsiteX0" fmla="*/ 0 w 2121988"/>
              <a:gd name="connsiteY0" fmla="*/ 0 h 2229926"/>
              <a:gd name="connsiteX1" fmla="*/ 2121988 w 2121988"/>
              <a:gd name="connsiteY1" fmla="*/ 0 h 2229926"/>
              <a:gd name="connsiteX2" fmla="*/ 2121988 w 2121988"/>
              <a:gd name="connsiteY2" fmla="*/ 2229926 h 2229926"/>
              <a:gd name="connsiteX3" fmla="*/ 0 w 2121988"/>
              <a:gd name="connsiteY3" fmla="*/ 2229926 h 2229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1988" h="2229926">
                <a:moveTo>
                  <a:pt x="0" y="0"/>
                </a:moveTo>
                <a:lnTo>
                  <a:pt x="2121988" y="0"/>
                </a:lnTo>
                <a:lnTo>
                  <a:pt x="2121988" y="2229926"/>
                </a:lnTo>
                <a:lnTo>
                  <a:pt x="0" y="2229926"/>
                </a:lnTo>
                <a:close/>
              </a:path>
            </a:pathLst>
          </a:cu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55AA66F-C4B1-E34A-8E6B-F893310B2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50000"/>
          <a:stretch>
            <a:fillRect/>
          </a:stretch>
        </p:blipFill>
        <p:spPr>
          <a:xfrm>
            <a:off x="6228080" y="2"/>
            <a:ext cx="4046220" cy="2194559"/>
          </a:xfrm>
          <a:custGeom>
            <a:avLst/>
            <a:gdLst>
              <a:gd name="connsiteX0" fmla="*/ 0 w 4046220"/>
              <a:gd name="connsiteY0" fmla="*/ 0 h 2194559"/>
              <a:gd name="connsiteX1" fmla="*/ 4046220 w 4046220"/>
              <a:gd name="connsiteY1" fmla="*/ 0 h 2194559"/>
              <a:gd name="connsiteX2" fmla="*/ 4046220 w 4046220"/>
              <a:gd name="connsiteY2" fmla="*/ 2194559 h 2194559"/>
              <a:gd name="connsiteX3" fmla="*/ 0 w 4046220"/>
              <a:gd name="connsiteY3" fmla="*/ 2194559 h 2194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220" h="2194559">
                <a:moveTo>
                  <a:pt x="0" y="0"/>
                </a:moveTo>
                <a:lnTo>
                  <a:pt x="4046220" y="0"/>
                </a:lnTo>
                <a:lnTo>
                  <a:pt x="4046220" y="2194559"/>
                </a:lnTo>
                <a:lnTo>
                  <a:pt x="0" y="2194559"/>
                </a:lnTo>
                <a:close/>
              </a:path>
            </a:pathLst>
          </a:cu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5700ADD-BC9D-410F-D6AC-1D0E4F104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0000" b="30164"/>
          <a:stretch>
            <a:fillRect/>
          </a:stretch>
        </p:blipFill>
        <p:spPr>
          <a:xfrm>
            <a:off x="0" y="3923964"/>
            <a:ext cx="2194560" cy="2969402"/>
          </a:xfrm>
          <a:custGeom>
            <a:avLst/>
            <a:gdLst>
              <a:gd name="connsiteX0" fmla="*/ 0 w 2194560"/>
              <a:gd name="connsiteY0" fmla="*/ 0 h 2969402"/>
              <a:gd name="connsiteX1" fmla="*/ 2194560 w 2194560"/>
              <a:gd name="connsiteY1" fmla="*/ 0 h 2969402"/>
              <a:gd name="connsiteX2" fmla="*/ 2194560 w 2194560"/>
              <a:gd name="connsiteY2" fmla="*/ 2969402 h 2969402"/>
              <a:gd name="connsiteX3" fmla="*/ 0 w 2194560"/>
              <a:gd name="connsiteY3" fmla="*/ 2969402 h 2969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4560" h="2969402">
                <a:moveTo>
                  <a:pt x="0" y="0"/>
                </a:moveTo>
                <a:lnTo>
                  <a:pt x="2194560" y="0"/>
                </a:lnTo>
                <a:lnTo>
                  <a:pt x="2194560" y="2969402"/>
                </a:lnTo>
                <a:lnTo>
                  <a:pt x="0" y="2969402"/>
                </a:lnTo>
                <a:close/>
              </a:path>
            </a:pathLst>
          </a:cu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F9091067-F6AB-B1C8-2F06-423B82E6EE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807" y="1049447"/>
            <a:ext cx="5910270" cy="5094386"/>
          </a:xfrm>
        </p:spPr>
        <p:txBody>
          <a:bodyPr rIns="0" anchor="ctr"/>
          <a:lstStyle>
            <a:lvl1pPr>
              <a:defRPr sz="72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D4F7BB3-A204-D529-DD36-39D4311F354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355077" y="1049447"/>
            <a:ext cx="4922837" cy="5094386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1000"/>
              </a:spcBef>
              <a:defRPr sz="2800" b="0"/>
            </a:lvl1pPr>
            <a:lvl2pPr>
              <a:lnSpc>
                <a:spcPct val="100000"/>
              </a:lnSpc>
              <a:spcBef>
                <a:spcPts val="1000"/>
              </a:spcBef>
              <a:defRPr sz="2400" b="0"/>
            </a:lvl2pPr>
            <a:lvl3pPr>
              <a:lnSpc>
                <a:spcPct val="100000"/>
              </a:lnSpc>
              <a:spcBef>
                <a:spcPts val="1000"/>
              </a:spcBef>
              <a:defRPr sz="2000" b="0"/>
            </a:lvl3pPr>
            <a:lvl4pPr>
              <a:lnSpc>
                <a:spcPct val="100000"/>
              </a:lnSpc>
              <a:spcBef>
                <a:spcPts val="1000"/>
              </a:spcBef>
              <a:defRPr sz="1800" b="0"/>
            </a:lvl4pPr>
            <a:lvl5pPr>
              <a:lnSpc>
                <a:spcPct val="100000"/>
              </a:lnSpc>
              <a:spcBef>
                <a:spcPts val="1000"/>
              </a:spcBef>
              <a:defRPr sz="1600" b="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2761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4806" y="1432518"/>
            <a:ext cx="7958331" cy="2237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1808" y="3696004"/>
            <a:ext cx="7796540" cy="2379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88E8CDA-4B53-1285-4909-D3A5FB6B36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3671" y="459077"/>
            <a:ext cx="2267211" cy="480363"/>
          </a:xfrm>
          <a:prstGeom prst="rect">
            <a:avLst/>
          </a:prstGeom>
        </p:spPr>
        <p:txBody>
          <a:bodyPr vert="horz" lIns="0" tIns="0" rIns="91440" bIns="18288" rtlCol="0" anchor="ctr"/>
          <a:lstStyle>
            <a:lvl1pPr algn="l">
              <a:defRPr sz="1200" b="1" i="0">
                <a:solidFill>
                  <a:schemeClr val="bg1"/>
                </a:solidFill>
                <a:latin typeface="Kalinga" panose="020B0502040204020203" pitchFamily="34" charset="0"/>
                <a:cs typeface="Kalinga" panose="020B0502040204020203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00A2341-0273-5256-69F5-7D63AFB933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9025" y="459081"/>
            <a:ext cx="789138" cy="4803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4000" b="1" i="0">
                <a:solidFill>
                  <a:schemeClr val="bg1"/>
                </a:solidFill>
                <a:latin typeface="Kalinga" panose="020B0502040204020203" pitchFamily="34" charset="0"/>
                <a:cs typeface="Kalinga" panose="020B0502040204020203" pitchFamily="34" charset="0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708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0" b="1" i="0" kern="1200" cap="none" spc="-300">
          <a:solidFill>
            <a:schemeClr val="bg1"/>
          </a:solidFill>
          <a:effectLst/>
          <a:latin typeface="+mj-lt"/>
          <a:ea typeface="+mj-ea"/>
          <a:cs typeface="Kalinga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sz="2000" b="1" i="0" kern="1200" spc="0">
          <a:solidFill>
            <a:schemeClr val="bg1"/>
          </a:solidFill>
          <a:effectLst/>
          <a:latin typeface="+mn-lt"/>
          <a:ea typeface="+mn-ea"/>
          <a:cs typeface="Kalinga" panose="020B0502040204020203" pitchFamily="34" charset="0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sz="1800" b="1" i="0" kern="1200" spc="0">
          <a:solidFill>
            <a:schemeClr val="bg1"/>
          </a:solidFill>
          <a:effectLst/>
          <a:latin typeface="+mn-lt"/>
          <a:ea typeface="+mn-ea"/>
          <a:cs typeface="Kalinga" panose="020B0502040204020203" pitchFamily="34" charset="0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sz="1600" b="1" i="0" kern="1200" spc="0">
          <a:solidFill>
            <a:schemeClr val="bg1"/>
          </a:solidFill>
          <a:effectLst/>
          <a:latin typeface="+mn-lt"/>
          <a:ea typeface="+mn-ea"/>
          <a:cs typeface="Kalinga" panose="020B0502040204020203" pitchFamily="34" charset="0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sz="1400" b="1" i="0" kern="1200" spc="0">
          <a:solidFill>
            <a:schemeClr val="bg1"/>
          </a:solidFill>
          <a:effectLst/>
          <a:latin typeface="+mn-lt"/>
          <a:ea typeface="+mn-ea"/>
          <a:cs typeface="Kalinga" panose="020B0502040204020203" pitchFamily="34" charset="0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None/>
        <a:defRPr sz="1200" b="1" i="0" kern="1200" spc="0">
          <a:solidFill>
            <a:schemeClr val="bg1"/>
          </a:solidFill>
          <a:effectLst/>
          <a:latin typeface="+mn-lt"/>
          <a:ea typeface="+mn-ea"/>
          <a:cs typeface="Kalinga" panose="020B0502040204020203" pitchFamily="34" charset="0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BBDD8-0A72-E913-2448-3BA8443C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3176" y="464185"/>
            <a:ext cx="8001256" cy="5166360"/>
          </a:xfrm>
        </p:spPr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Strategic approaches to Kigali Amendment implementation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09C9B-3A57-72DF-7A08-E9AC57779714}"/>
              </a:ext>
            </a:extLst>
          </p:cNvPr>
          <p:cNvSpPr txBox="1">
            <a:spLocks/>
          </p:cNvSpPr>
          <p:nvPr/>
        </p:nvSpPr>
        <p:spPr>
          <a:xfrm>
            <a:off x="3760789" y="5267532"/>
            <a:ext cx="5796898" cy="112628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2000" b="1" i="0" kern="1200" spc="0">
                <a:solidFill>
                  <a:schemeClr val="bg1"/>
                </a:solidFill>
                <a:effectLst/>
                <a:latin typeface="+mn-lt"/>
                <a:ea typeface="+mn-ea"/>
                <a:cs typeface="Kalinga" panose="020B0502040204020203" pitchFamily="34" charset="0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1" i="0" kern="1200" spc="0">
                <a:solidFill>
                  <a:schemeClr val="bg1"/>
                </a:solidFill>
                <a:effectLst/>
                <a:latin typeface="+mn-lt"/>
                <a:ea typeface="+mn-ea"/>
                <a:cs typeface="Kalinga" panose="020B0502040204020203" pitchFamily="34" charset="0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b="1" i="0" kern="1200" spc="0">
                <a:solidFill>
                  <a:schemeClr val="bg1"/>
                </a:solidFill>
                <a:effectLst/>
                <a:latin typeface="+mn-lt"/>
                <a:ea typeface="+mn-ea"/>
                <a:cs typeface="Kalinga" panose="020B0502040204020203" pitchFamily="34" charset="0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400" b="1" i="0" kern="1200" spc="0">
                <a:solidFill>
                  <a:schemeClr val="bg1"/>
                </a:solidFill>
                <a:effectLst/>
                <a:latin typeface="+mn-lt"/>
                <a:ea typeface="+mn-ea"/>
                <a:cs typeface="Kalinga" panose="020B0502040204020203" pitchFamily="34" charset="0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200" b="1" i="0" kern="1200" spc="0">
                <a:solidFill>
                  <a:schemeClr val="bg1"/>
                </a:solidFill>
                <a:effectLst/>
                <a:latin typeface="+mn-lt"/>
                <a:ea typeface="+mn-ea"/>
                <a:cs typeface="Kalinga" panose="020B0502040204020203" pitchFamily="34" charset="0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/>
              <a:t>Third half-day session</a:t>
            </a:r>
            <a:br>
              <a:rPr lang="en-CA" sz="3200"/>
            </a:br>
            <a:r>
              <a:rPr lang="en-CA" sz="2400"/>
              <a:t>25 May 2025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817945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D7655C7-98CA-326C-1E2E-C1C74D62D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54387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2E1F745-DAE6-3A4C-3DBA-A67122F7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26" y="1097237"/>
            <a:ext cx="11149024" cy="2912787"/>
          </a:xfrm>
        </p:spPr>
        <p:txBody>
          <a:bodyPr/>
          <a:lstStyle/>
          <a:p>
            <a:pPr algn="ctr"/>
            <a: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Welcome and opening</a:t>
            </a:r>
            <a:endParaRPr lang="en-US" sz="720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DE3A85-9807-5264-62F9-AFCC56728497}"/>
              </a:ext>
            </a:extLst>
          </p:cNvPr>
          <p:cNvSpPr txBox="1"/>
          <p:nvPr/>
        </p:nvSpPr>
        <p:spPr>
          <a:xfrm>
            <a:off x="381000" y="5574268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Chief Officer</a:t>
            </a:r>
          </a:p>
          <a:p>
            <a:r>
              <a:rPr lang="en-US" sz="3600" b="1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Tina Birmpili</a:t>
            </a:r>
            <a:endParaRPr lang="en-CA" sz="32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49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F4384-4DA8-F2A2-1A57-3BB5FF33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B43379-232D-B2A9-61D7-97DD4D0E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26" y="1144862"/>
            <a:ext cx="5253049" cy="5408525"/>
          </a:xfrm>
        </p:spPr>
        <p:txBody>
          <a:bodyPr/>
          <a:lstStyle/>
          <a:p>
            <a:pPr algn="ctr"/>
            <a:r>
              <a:rPr lang="en-CA" sz="7200">
                <a:solidFill>
                  <a:schemeClr val="accent5">
                    <a:lumMod val="90000"/>
                    <a:lumOff val="10000"/>
                  </a:schemeClr>
                </a:solidFill>
              </a:rPr>
              <a:t>Journey of the half-day sessions:</a:t>
            </a:r>
            <a:br>
              <a:rPr lang="en-CA" sz="7200">
                <a:solidFill>
                  <a:schemeClr val="accent5">
                    <a:lumMod val="90000"/>
                    <a:lumOff val="10000"/>
                  </a:schemeClr>
                </a:solidFill>
              </a:rPr>
            </a:br>
            <a:r>
              <a:rPr lang="en-CA" sz="7200">
                <a:solidFill>
                  <a:schemeClr val="accent5">
                    <a:lumMod val="90000"/>
                    <a:lumOff val="10000"/>
                  </a:schemeClr>
                </a:solidFill>
              </a:rPr>
              <a:t>k</a:t>
            </a:r>
            <a:r>
              <a:rPr lang="en-CA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ey takeaways</a:t>
            </a:r>
            <a:endParaRPr lang="en-US" sz="660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Bildobjekt 10">
            <a:extLst>
              <a:ext uri="{FF2B5EF4-FFF2-40B4-BE49-F238E27FC236}">
                <a16:creationId xmlns:a16="http://schemas.microsoft.com/office/drawing/2014/main" id="{3971E8B0-926F-B26B-73D9-956C89FD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" r="33040" b="1266"/>
          <a:stretch/>
        </p:blipFill>
        <p:spPr>
          <a:xfrm rot="5400000">
            <a:off x="6236752" y="879385"/>
            <a:ext cx="5818823" cy="571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69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9BF29B-102A-10D5-E9C3-1E1207CE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D9D138-CA30-8751-1AB6-17DF8090C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88" y="116163"/>
            <a:ext cx="8739199" cy="631090"/>
          </a:xfrm>
        </p:spPr>
        <p:txBody>
          <a:bodyPr/>
          <a:lstStyle/>
          <a:p>
            <a:pPr algn="ctr"/>
            <a:r>
              <a:rPr lang="en-CA" sz="4800">
                <a:solidFill>
                  <a:schemeClr val="accent5">
                    <a:lumMod val="90000"/>
                    <a:lumOff val="10000"/>
                  </a:schemeClr>
                </a:solidFill>
              </a:rPr>
              <a:t>Half-day sessions’ progression</a:t>
            </a:r>
            <a:endParaRPr lang="en-US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3" name="Content Placeholder 5">
            <a:extLst>
              <a:ext uri="{FF2B5EF4-FFF2-40B4-BE49-F238E27FC236}">
                <a16:creationId xmlns:a16="http://schemas.microsoft.com/office/drawing/2014/main" id="{E95192EA-F881-F63F-FBAF-55681F03EFED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66724615"/>
              </p:ext>
            </p:extLst>
          </p:nvPr>
        </p:nvGraphicFramePr>
        <p:xfrm>
          <a:off x="82876" y="685799"/>
          <a:ext cx="12026247" cy="6046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D36388-D8D4-029F-A840-AE997E25947E}"/>
              </a:ext>
            </a:extLst>
          </p:cNvPr>
          <p:cNvSpPr txBox="1"/>
          <p:nvPr/>
        </p:nvSpPr>
        <p:spPr>
          <a:xfrm>
            <a:off x="82877" y="1753269"/>
            <a:ext cx="301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accent5">
                    <a:lumMod val="90000"/>
                    <a:lumOff val="10000"/>
                  </a:schemeClr>
                </a:solidFill>
              </a:rPr>
              <a:t>Brainstorming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73C774-C542-1C3D-981D-21723149451C}"/>
              </a:ext>
            </a:extLst>
          </p:cNvPr>
          <p:cNvSpPr txBox="1"/>
          <p:nvPr/>
        </p:nvSpPr>
        <p:spPr>
          <a:xfrm>
            <a:off x="4427701" y="5147685"/>
            <a:ext cx="301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accent5">
                    <a:lumMod val="90000"/>
                    <a:lumOff val="10000"/>
                  </a:schemeClr>
                </a:solidFill>
              </a:rPr>
              <a:t>Deep Dive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3402E2-7914-DD09-061C-AFB62A7AA18D}"/>
              </a:ext>
            </a:extLst>
          </p:cNvPr>
          <p:cNvSpPr txBox="1"/>
          <p:nvPr/>
        </p:nvSpPr>
        <p:spPr>
          <a:xfrm>
            <a:off x="8610600" y="1845631"/>
            <a:ext cx="301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olidFill>
                  <a:schemeClr val="accent5">
                    <a:lumMod val="90000"/>
                    <a:lumOff val="10000"/>
                  </a:schemeClr>
                </a:solidFill>
              </a:rPr>
              <a:t>Way Forward</a:t>
            </a:r>
          </a:p>
        </p:txBody>
      </p:sp>
    </p:spTree>
    <p:extLst>
      <p:ext uri="{BB962C8B-B14F-4D97-AF65-F5344CB8AC3E}">
        <p14:creationId xmlns:p14="http://schemas.microsoft.com/office/powerpoint/2010/main" val="327706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E3D3B9-5338-3EDD-1ECD-7718B9CE6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83C69F-A751-C2C8-4186-AF0F9F422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900403"/>
            <a:ext cx="6086475" cy="56636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356FCAB-3771-626A-120A-1E340AC9A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88" y="116163"/>
            <a:ext cx="8739199" cy="631090"/>
          </a:xfrm>
        </p:spPr>
        <p:txBody>
          <a:bodyPr/>
          <a:lstStyle/>
          <a:p>
            <a:r>
              <a:rPr lang="en-CA" sz="4800">
                <a:solidFill>
                  <a:schemeClr val="accent5">
                    <a:lumMod val="90000"/>
                    <a:lumOff val="10000"/>
                  </a:schemeClr>
                </a:solidFill>
              </a:rPr>
              <a:t>Key takeaways</a:t>
            </a:r>
            <a:endParaRPr lang="en-US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4266F6D0-AE44-0067-4F28-A333D3F4E2A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345665985"/>
              </p:ext>
            </p:extLst>
          </p:nvPr>
        </p:nvGraphicFramePr>
        <p:xfrm>
          <a:off x="3396343" y="900403"/>
          <a:ext cx="8462283" cy="566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79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DB7A5-1774-A4FD-7642-41CD2F988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598B85-CBFA-44A1-561F-E8F7CECB1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900403"/>
            <a:ext cx="6086475" cy="56636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CF495DE-1C39-7B62-9545-A972EC8F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4" y="3429000"/>
            <a:ext cx="5467361" cy="631090"/>
          </a:xfrm>
        </p:spPr>
        <p:txBody>
          <a:bodyPr/>
          <a:lstStyle/>
          <a:p>
            <a:r>
              <a:rPr lang="en-CA" sz="4800">
                <a:solidFill>
                  <a:schemeClr val="accent5">
                    <a:lumMod val="90000"/>
                    <a:lumOff val="10000"/>
                  </a:schemeClr>
                </a:solidFill>
              </a:rPr>
              <a:t>Today’s discussion</a:t>
            </a:r>
            <a:endParaRPr lang="en-US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327D7683-EEF8-A67C-294A-949E17B1A934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452356144"/>
              </p:ext>
            </p:extLst>
          </p:nvPr>
        </p:nvGraphicFramePr>
        <p:xfrm>
          <a:off x="3663098" y="900403"/>
          <a:ext cx="8195528" cy="566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6896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7AFFFC-9CA5-ADA9-8131-4449C86B2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7E84F6-6374-DCD6-8447-9693D7D04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8401" y="1182962"/>
            <a:ext cx="5253049" cy="5408525"/>
          </a:xfrm>
        </p:spPr>
        <p:txBody>
          <a:bodyPr/>
          <a:lstStyle/>
          <a:p>
            <a:pPr algn="ctr"/>
            <a:r>
              <a:rPr lang="en-US" sz="7200">
                <a:solidFill>
                  <a:schemeClr val="accent5">
                    <a:lumMod val="90000"/>
                    <a:lumOff val="10000"/>
                  </a:schemeClr>
                </a:solidFill>
              </a:rPr>
              <a:t>Way forward from today’s  discussion</a:t>
            </a:r>
          </a:p>
        </p:txBody>
      </p:sp>
      <p:pic>
        <p:nvPicPr>
          <p:cNvPr id="6" name="Bildobjekt 10">
            <a:extLst>
              <a:ext uri="{FF2B5EF4-FFF2-40B4-BE49-F238E27FC236}">
                <a16:creationId xmlns:a16="http://schemas.microsoft.com/office/drawing/2014/main" id="{9F7305CB-596B-E3B5-ECBE-B52BABE3B5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" r="33040" b="1266"/>
          <a:stretch/>
        </p:blipFill>
        <p:spPr>
          <a:xfrm rot="5400000">
            <a:off x="188377" y="936536"/>
            <a:ext cx="5818823" cy="571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16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32742B-6816-CC4E-8A63-762CD7605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1FE8425-5DB2-3CAD-1E19-F9699F31FF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54387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4CABE09-0FFC-DC4C-F0DA-44CD59D4C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26" y="1097237"/>
            <a:ext cx="11149024" cy="2912787"/>
          </a:xfrm>
        </p:spPr>
        <p:txBody>
          <a:bodyPr/>
          <a:lstStyle/>
          <a:p>
            <a:pPr algn="ctr"/>
            <a: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Objectives and </a:t>
            </a:r>
            <a:b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</a:br>
            <a: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flow of the half-day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11CC5E-CA06-5DB6-2512-1E1EC5FD662E}"/>
              </a:ext>
            </a:extLst>
          </p:cNvPr>
          <p:cNvSpPr txBox="1"/>
          <p:nvPr/>
        </p:nvSpPr>
        <p:spPr>
          <a:xfrm>
            <a:off x="381000" y="5574268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Session Moderator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Natarajan Rajendran</a:t>
            </a:r>
          </a:p>
        </p:txBody>
      </p:sp>
    </p:spTree>
    <p:extLst>
      <p:ext uri="{BB962C8B-B14F-4D97-AF65-F5344CB8AC3E}">
        <p14:creationId xmlns:p14="http://schemas.microsoft.com/office/powerpoint/2010/main" val="407224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BC6F5-50AF-1E99-9861-F071C17D2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4" y="268398"/>
            <a:ext cx="8696325" cy="1236552"/>
          </a:xfrm>
        </p:spPr>
        <p:txBody>
          <a:bodyPr/>
          <a:lstStyle/>
          <a:p>
            <a:r>
              <a:rPr lang="en-US" sz="4800">
                <a:solidFill>
                  <a:schemeClr val="accent5">
                    <a:lumMod val="90000"/>
                    <a:lumOff val="10000"/>
                  </a:schemeClr>
                </a:solidFill>
              </a:rPr>
              <a:t>Flow of the half-day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11D9127-5E25-AB9B-6D20-A3CA14D83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017153"/>
              </p:ext>
            </p:extLst>
          </p:nvPr>
        </p:nvGraphicFramePr>
        <p:xfrm>
          <a:off x="238124" y="1295400"/>
          <a:ext cx="11715752" cy="5294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3357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0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D813C-9505-1FED-26D5-1B2E752E1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76" y="106639"/>
            <a:ext cx="7415224" cy="610504"/>
          </a:xfrm>
        </p:spPr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Messages from experts</a:t>
            </a:r>
            <a:br>
              <a:rPr lang="en-US"/>
            </a:br>
            <a:endParaRPr lang="en-US"/>
          </a:p>
        </p:txBody>
      </p:sp>
      <p:pic>
        <p:nvPicPr>
          <p:cNvPr id="5" name="Picture 4" descr="Peter Brodribb - Managing Director - Expert Group Pty Ltd | LinkedIn">
            <a:extLst>
              <a:ext uri="{FF2B5EF4-FFF2-40B4-BE49-F238E27FC236}">
                <a16:creationId xmlns:a16="http://schemas.microsoft.com/office/drawing/2014/main" id="{DDBAE8DA-9F1D-F6DB-6B1E-5A749714B8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652" y="1219234"/>
            <a:ext cx="2560320" cy="265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31D0A3-0B8B-55DD-F457-D9E44276CE7D}"/>
              </a:ext>
            </a:extLst>
          </p:cNvPr>
          <p:cNvSpPr txBox="1"/>
          <p:nvPr/>
        </p:nvSpPr>
        <p:spPr>
          <a:xfrm>
            <a:off x="544652" y="4138512"/>
            <a:ext cx="2560320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600200" algn="l"/>
              </a:tabLst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Peter Brodribb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600200" algn="l"/>
              </a:tabLst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Managing Director</a:t>
            </a:r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,</a:t>
            </a:r>
            <a:endParaRPr lang="en-US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90000"/>
                  <a:lumOff val="10000"/>
                </a:schemeClr>
              </a:solidFill>
              <a:effectLst/>
              <a:uLnTx/>
              <a:uFillTx/>
              <a:ea typeface="Times New Roman" panose="02020603050405020304" pitchFamily="18" charset="0"/>
              <a:cs typeface="Kalinga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1600200" algn="l"/>
              </a:tabLst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ea typeface="Times New Roman" panose="02020603050405020304" pitchFamily="18" charset="0"/>
                <a:cs typeface="+mn-cs"/>
              </a:rPr>
              <a:t>Expert Group</a:t>
            </a:r>
            <a:endParaRPr kumimoji="0" lang="en-CA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90000"/>
                  <a:lumOff val="10000"/>
                </a:schemeClr>
              </a:solidFill>
              <a:effectLst/>
              <a:uLnTx/>
              <a:uFillTx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7" name="Picture 6" descr="A person smiling for a picture&#10;&#10;AI-generated content may be incorrect.">
            <a:extLst>
              <a:ext uri="{FF2B5EF4-FFF2-40B4-BE49-F238E27FC236}">
                <a16:creationId xmlns:a16="http://schemas.microsoft.com/office/drawing/2014/main" id="{D9999154-D17B-1396-4E2F-B66982737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22" y="1223034"/>
            <a:ext cx="2560320" cy="26531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0C8059-C7FC-C5F9-9539-CDA0E4DD34F8}"/>
              </a:ext>
            </a:extLst>
          </p:cNvPr>
          <p:cNvSpPr txBox="1"/>
          <p:nvPr/>
        </p:nvSpPr>
        <p:spPr>
          <a:xfrm>
            <a:off x="6328321" y="4133650"/>
            <a:ext cx="263079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540">
              <a:tabLst>
                <a:tab pos="1600200" algn="l"/>
              </a:tabLst>
            </a:pPr>
            <a:r>
              <a:rPr lang="en-US" sz="2000" b="1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Blanca Gomez </a:t>
            </a:r>
          </a:p>
          <a:p>
            <a:pPr marR="2540">
              <a:tabLst>
                <a:tab pos="1600200" algn="l"/>
              </a:tabLst>
            </a:pPr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Director, National Confederation of Installers and Maintenance Workers (CNI) of Spain</a:t>
            </a:r>
            <a:endParaRPr lang="en-CA">
              <a:solidFill>
                <a:schemeClr val="accent5">
                  <a:lumMod val="90000"/>
                  <a:lumOff val="10000"/>
                </a:schemeClr>
              </a:solidFill>
              <a:ea typeface="Times New Roman" panose="02020603050405020304" pitchFamily="18" charset="0"/>
            </a:endParaRPr>
          </a:p>
        </p:txBody>
      </p:sp>
      <p:pic>
        <p:nvPicPr>
          <p:cNvPr id="9" name="Picture 6" descr="New director general appointed for International Institute of Refrigeration  - HPAC MagazineHPAC Magazine">
            <a:extLst>
              <a:ext uri="{FF2B5EF4-FFF2-40B4-BE49-F238E27FC236}">
                <a16:creationId xmlns:a16="http://schemas.microsoft.com/office/drawing/2014/main" id="{BC7FC914-DFF4-4D24-3732-DDDA95FB5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157" y="1219234"/>
            <a:ext cx="2404871" cy="265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6FBC5C-DF00-C23A-DF53-D94714B680ED}"/>
              </a:ext>
            </a:extLst>
          </p:cNvPr>
          <p:cNvSpPr txBox="1"/>
          <p:nvPr/>
        </p:nvSpPr>
        <p:spPr>
          <a:xfrm>
            <a:off x="9220157" y="4162144"/>
            <a:ext cx="2522552" cy="12311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2540" defTabSz="914400">
              <a:tabLst>
                <a:tab pos="1600200" algn="l"/>
              </a:tabLst>
              <a:defRPr/>
            </a:pPr>
            <a:r>
              <a:rPr lang="en-US" sz="2000" b="1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Yosr Allouche </a:t>
            </a:r>
          </a:p>
          <a:p>
            <a:pPr marR="2540" defTabSz="914400">
              <a:tabLst>
                <a:tab pos="1600200" algn="l"/>
              </a:tabLst>
              <a:defRPr/>
            </a:pPr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Director General,</a:t>
            </a:r>
            <a:endParaRPr lang="en-US">
              <a:solidFill>
                <a:schemeClr val="accent5">
                  <a:lumMod val="90000"/>
                  <a:lumOff val="10000"/>
                </a:schemeClr>
              </a:solidFill>
              <a:ea typeface="Times New Roman" panose="02020603050405020304" pitchFamily="18" charset="0"/>
              <a:cs typeface="Kalinga"/>
            </a:endParaRPr>
          </a:p>
          <a:p>
            <a:pPr marR="2540" defTabSz="914400">
              <a:tabLst>
                <a:tab pos="1600200" algn="l"/>
              </a:tabLst>
              <a:defRPr/>
            </a:pPr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International Institute of Refrigeration</a:t>
            </a:r>
            <a:endParaRPr lang="en-CA">
              <a:solidFill>
                <a:schemeClr val="accent5">
                  <a:lumMod val="90000"/>
                  <a:lumOff val="10000"/>
                </a:schemeClr>
              </a:solidFill>
              <a:ea typeface="Times New Roman" panose="02020603050405020304" pitchFamily="18" charset="0"/>
            </a:endParaRPr>
          </a:p>
        </p:txBody>
      </p:sp>
      <p:pic>
        <p:nvPicPr>
          <p:cNvPr id="11" name="Picture 8" descr="Xianting Li - Director - Department of Building Science, Tsinghua University  | 领英">
            <a:extLst>
              <a:ext uri="{FF2B5EF4-FFF2-40B4-BE49-F238E27FC236}">
                <a16:creationId xmlns:a16="http://schemas.microsoft.com/office/drawing/2014/main" id="{AED40711-46D7-490A-654E-478A786AD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6487" y="1219234"/>
            <a:ext cx="2560320" cy="26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4D2845-273D-958C-EA34-13BA99DE6C03}"/>
              </a:ext>
            </a:extLst>
          </p:cNvPr>
          <p:cNvSpPr txBox="1"/>
          <p:nvPr/>
        </p:nvSpPr>
        <p:spPr>
          <a:xfrm>
            <a:off x="3401250" y="4081244"/>
            <a:ext cx="263079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540">
              <a:tabLst>
                <a:tab pos="1600200" algn="l"/>
              </a:tabLst>
            </a:pPr>
            <a:r>
              <a:rPr lang="en-CA" sz="2000" b="1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Xianting Li </a:t>
            </a:r>
          </a:p>
          <a:p>
            <a:pPr marR="2540">
              <a:tabLst>
                <a:tab pos="1600200" algn="l"/>
              </a:tabLst>
            </a:pPr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  <a:ea typeface="Times New Roman" panose="02020603050405020304" pitchFamily="18" charset="0"/>
              </a:rPr>
              <a:t>Head, Building Science and Technology Department, Tsinghua University</a:t>
            </a:r>
          </a:p>
        </p:txBody>
      </p:sp>
    </p:spTree>
    <p:extLst>
      <p:ext uri="{BB962C8B-B14F-4D97-AF65-F5344CB8AC3E}">
        <p14:creationId xmlns:p14="http://schemas.microsoft.com/office/powerpoint/2010/main" val="1651683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ED7EF-9BA3-EF95-4DDB-BF7BBAA1D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1E2E3C-F5CF-9D9A-F07F-B0366CE1F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42B82ED-1686-D86C-5895-3D821D5F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26" y="1097237"/>
            <a:ext cx="11149024" cy="2912787"/>
          </a:xfrm>
        </p:spPr>
        <p:txBody>
          <a:bodyPr/>
          <a:lstStyle/>
          <a:p>
            <a:pPr algn="ctr"/>
            <a:r>
              <a:rPr lang="en-US" sz="7200" b="1">
                <a:solidFill>
                  <a:schemeClr val="accent5">
                    <a:lumMod val="10000"/>
                    <a:lumOff val="90000"/>
                  </a:schemeClr>
                </a:solidFill>
              </a:rPr>
              <a:t>How can we use our strengths to make a larger impact?</a:t>
            </a:r>
          </a:p>
        </p:txBody>
      </p:sp>
    </p:spTree>
    <p:extLst>
      <p:ext uri="{BB962C8B-B14F-4D97-AF65-F5344CB8AC3E}">
        <p14:creationId xmlns:p14="http://schemas.microsoft.com/office/powerpoint/2010/main" val="914514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291D35-5622-144C-96F6-131B456C3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8F09E2-3037-1B50-6DE8-CDC381F9092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0" y="0"/>
            <a:ext cx="12191999" cy="52639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D49347-D760-7EB5-F3D9-A9DBEABC020B}"/>
              </a:ext>
            </a:extLst>
          </p:cNvPr>
          <p:cNvSpPr txBox="1"/>
          <p:nvPr/>
        </p:nvSpPr>
        <p:spPr>
          <a:xfrm>
            <a:off x="123824" y="5432079"/>
            <a:ext cx="11944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chemeClr val="bg1"/>
                </a:solidFill>
                <a:ea typeface="Times New Roman" panose="02020603050405020304" pitchFamily="18" charset="0"/>
              </a:rPr>
              <a:t>How to bridge KIPs with national priorities on economic &amp; emerging sectors with HFC consumption growth? </a:t>
            </a:r>
            <a:endParaRPr lang="en-US" sz="1400">
              <a:solidFill>
                <a:schemeClr val="bg1"/>
              </a:solidFill>
              <a:effectLst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A691871D-A54A-C651-8576-330A9A36EC1C}"/>
              </a:ext>
            </a:extLst>
          </p:cNvPr>
          <p:cNvSpPr txBox="1">
            <a:spLocks/>
          </p:cNvSpPr>
          <p:nvPr/>
        </p:nvSpPr>
        <p:spPr>
          <a:xfrm>
            <a:off x="190500" y="168101"/>
            <a:ext cx="11877675" cy="1032050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none" spc="-150" baseline="0">
                <a:solidFill>
                  <a:schemeClr val="bg1"/>
                </a:solidFill>
                <a:effectLst/>
                <a:latin typeface="+mj-lt"/>
                <a:ea typeface="+mj-ea"/>
                <a:cs typeface="Kalinga" panose="020B0502040204020203" pitchFamily="34" charset="0"/>
              </a:defRPr>
            </a:lvl1pPr>
          </a:lstStyle>
          <a:p>
            <a:pPr algn="ctr"/>
            <a:r>
              <a:rPr lang="en-US" sz="3200">
                <a:solidFill>
                  <a:schemeClr val="accent5">
                    <a:lumMod val="90000"/>
                    <a:lumOff val="10000"/>
                  </a:schemeClr>
                </a:solidFill>
              </a:rPr>
              <a:t>Part A: Enabling comprehensive and forward-thinking KIPs while promoting sustainable cooling</a:t>
            </a:r>
          </a:p>
        </p:txBody>
      </p:sp>
    </p:spTree>
    <p:extLst>
      <p:ext uri="{BB962C8B-B14F-4D97-AF65-F5344CB8AC3E}">
        <p14:creationId xmlns:p14="http://schemas.microsoft.com/office/powerpoint/2010/main" val="214846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C2E27-A605-C6CB-4BC8-944F6E6CA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3147" y="1776250"/>
            <a:ext cx="3635318" cy="2638096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5">
                    <a:lumMod val="90000"/>
                    <a:lumOff val="10000"/>
                  </a:schemeClr>
                </a:solidFill>
              </a:rPr>
              <a:t>A multi-faceted implementation strategy related to Montreal Protocol targets </a:t>
            </a:r>
            <a:endParaRPr lang="en-US" dirty="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EB4F7B-796D-4314-FA59-4B217EE33ECA}"/>
              </a:ext>
            </a:extLst>
          </p:cNvPr>
          <p:cNvSpPr txBox="1"/>
          <p:nvPr/>
        </p:nvSpPr>
        <p:spPr>
          <a:xfrm>
            <a:off x="8016963" y="5698504"/>
            <a:ext cx="2560320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defTabSz="914400">
              <a:tabLst>
                <a:tab pos="1600200" algn="l"/>
              </a:tabLst>
              <a:defRPr/>
            </a:pPr>
            <a:r>
              <a:rPr lang="en-US" sz="1600" b="1">
                <a:solidFill>
                  <a:schemeClr val="bg1"/>
                </a:solidFill>
                <a:latin typeface="Kalinga"/>
                <a:ea typeface="Times New Roman" panose="02020603050405020304" pitchFamily="18" charset="0"/>
              </a:rPr>
              <a:t>Peter Brodribb,</a:t>
            </a:r>
          </a:p>
          <a:p>
            <a:pPr algn="just" defTabSz="914400">
              <a:tabLst>
                <a:tab pos="1600200" algn="l"/>
              </a:tabLst>
              <a:defRPr/>
            </a:pPr>
            <a:r>
              <a:rPr lang="en-US" sz="1400">
                <a:solidFill>
                  <a:schemeClr val="bg1"/>
                </a:solidFill>
                <a:latin typeface="Kalinga"/>
                <a:ea typeface="Times New Roman" panose="02020603050405020304" pitchFamily="18" charset="0"/>
              </a:rPr>
              <a:t>Managing Director,</a:t>
            </a:r>
            <a:endParaRPr lang="en-US" sz="1400">
              <a:solidFill>
                <a:schemeClr val="bg1"/>
              </a:solidFill>
              <a:latin typeface="Kalinga"/>
              <a:ea typeface="Times New Roman" panose="02020603050405020304" pitchFamily="18" charset="0"/>
              <a:cs typeface="Kalinga"/>
            </a:endParaRPr>
          </a:p>
          <a:p>
            <a:pPr algn="just" defTabSz="914400">
              <a:tabLst>
                <a:tab pos="1600200" algn="l"/>
              </a:tabLst>
              <a:defRPr/>
            </a:pPr>
            <a:r>
              <a:rPr lang="en-US" sz="1400">
                <a:solidFill>
                  <a:schemeClr val="bg1"/>
                </a:solidFill>
                <a:latin typeface="Kalinga"/>
                <a:ea typeface="Times New Roman" panose="02020603050405020304" pitchFamily="18" charset="0"/>
              </a:rPr>
              <a:t>Expert Group</a:t>
            </a:r>
            <a:endParaRPr lang="en-CA" sz="1400">
              <a:solidFill>
                <a:schemeClr val="bg1"/>
              </a:solidFill>
              <a:latin typeface="Kalinga"/>
              <a:ea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53C9A9-755E-CC55-8762-FC1A312E6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446" y="5612070"/>
            <a:ext cx="1007021" cy="95981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761C521-8002-DBC3-58C2-E41238771452}"/>
              </a:ext>
            </a:extLst>
          </p:cNvPr>
          <p:cNvCxnSpPr/>
          <p:nvPr/>
        </p:nvCxnSpPr>
        <p:spPr>
          <a:xfrm>
            <a:off x="8090612" y="5522492"/>
            <a:ext cx="363531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eter Prodribb">
            <a:hlinkClick r:id="" action="ppaction://media"/>
            <a:extLst>
              <a:ext uri="{FF2B5EF4-FFF2-40B4-BE49-F238E27FC236}">
                <a16:creationId xmlns:a16="http://schemas.microsoft.com/office/drawing/2014/main" id="{16C063AF-2751-8F5F-2026-95A979104B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1384" y="1135119"/>
            <a:ext cx="7460009" cy="523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4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3C84-18F5-48D3-7FAC-45361AA9C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26" y="135214"/>
            <a:ext cx="11094723" cy="579162"/>
          </a:xfrm>
        </p:spPr>
        <p:txBody>
          <a:bodyPr/>
          <a:lstStyle/>
          <a:p>
            <a:r>
              <a:rPr lang="en-US" sz="4000">
                <a:solidFill>
                  <a:schemeClr val="accent5">
                    <a:lumMod val="90000"/>
                    <a:lumOff val="10000"/>
                  </a:schemeClr>
                </a:solidFill>
              </a:rPr>
              <a:t>Emerging cooling demand for data centers</a:t>
            </a:r>
            <a:br>
              <a:rPr lang="en-US"/>
            </a:b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C325DD-8C99-9E33-158D-F5CA86A3D702}"/>
              </a:ext>
            </a:extLst>
          </p:cNvPr>
          <p:cNvSpPr txBox="1"/>
          <p:nvPr/>
        </p:nvSpPr>
        <p:spPr>
          <a:xfrm>
            <a:off x="338126" y="6336416"/>
            <a:ext cx="117979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540">
              <a:tabLst>
                <a:tab pos="1600200" algn="l"/>
              </a:tabLst>
            </a:pPr>
            <a:r>
              <a:rPr lang="en-CA" b="1">
                <a:solidFill>
                  <a:schemeClr val="bg1"/>
                </a:solidFill>
                <a:ea typeface="Times New Roman" panose="02020603050405020304" pitchFamily="18" charset="0"/>
              </a:rPr>
              <a:t>Xianting Li, </a:t>
            </a:r>
            <a:r>
              <a:rPr lang="en-US" sz="1600">
                <a:solidFill>
                  <a:schemeClr val="bg1"/>
                </a:solidFill>
                <a:ea typeface="Times New Roman" panose="02020603050405020304" pitchFamily="18" charset="0"/>
              </a:rPr>
              <a:t>Head, Building Science and Technology Department, Tsinghua University</a:t>
            </a:r>
          </a:p>
        </p:txBody>
      </p:sp>
      <p:pic>
        <p:nvPicPr>
          <p:cNvPr id="3" name="Li_reduced (1)">
            <a:hlinkClick r:id="" action="ppaction://media"/>
            <a:extLst>
              <a:ext uri="{FF2B5EF4-FFF2-40B4-BE49-F238E27FC236}">
                <a16:creationId xmlns:a16="http://schemas.microsoft.com/office/drawing/2014/main" id="{78A454F1-102D-5CDF-8974-18BB431318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9026" y="885495"/>
            <a:ext cx="9952036" cy="52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0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95D19-25F3-7B11-26E4-CAACB5882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Discussion kick-off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D8640-B080-45B6-198E-D628FC512A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143500" y="714166"/>
            <a:ext cx="6838949" cy="5629483"/>
          </a:xfrm>
        </p:spPr>
        <p:txBody>
          <a:bodyPr>
            <a:normAutofit/>
          </a:bodyPr>
          <a:lstStyle/>
          <a:p>
            <a:pPr marL="914400" lvl="1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Laura Estela </a:t>
            </a:r>
            <a:r>
              <a:rPr lang="en-US" sz="3200" b="1" err="1">
                <a:effectLst/>
              </a:rPr>
              <a:t>Berón</a:t>
            </a:r>
            <a:r>
              <a:rPr lang="en-US" sz="3200" b="1">
                <a:effectLst/>
              </a:rPr>
              <a:t> – </a:t>
            </a:r>
            <a:r>
              <a:rPr lang="en-US" sz="3200">
                <a:effectLst/>
              </a:rPr>
              <a:t>Argentina</a:t>
            </a:r>
            <a:endParaRPr lang="en-US" sz="3200" b="1">
              <a:effectLst/>
            </a:endParaRPr>
          </a:p>
          <a:p>
            <a:pPr marL="914400" lvl="1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Philippe </a:t>
            </a:r>
            <a:r>
              <a:rPr lang="en-US" sz="3200" b="1" err="1">
                <a:effectLst/>
              </a:rPr>
              <a:t>Chemouny</a:t>
            </a:r>
            <a:r>
              <a:rPr lang="en-US" sz="3200" b="1">
                <a:effectLst/>
              </a:rPr>
              <a:t> – </a:t>
            </a:r>
            <a:r>
              <a:rPr lang="en-US" sz="3200">
                <a:effectLst/>
              </a:rPr>
              <a:t>Canada</a:t>
            </a:r>
            <a:endParaRPr lang="en-US" sz="3200" b="1">
              <a:effectLst/>
            </a:endParaRPr>
          </a:p>
          <a:p>
            <a:pPr marL="914400" lvl="1" indent="-4572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Azra </a:t>
            </a:r>
            <a:r>
              <a:rPr lang="en-US" sz="3200" b="1" err="1">
                <a:effectLst/>
              </a:rPr>
              <a:t>Rogović</a:t>
            </a:r>
            <a:r>
              <a:rPr lang="en-US" sz="3200" b="1">
                <a:effectLst/>
              </a:rPr>
              <a:t>-Grubić –  </a:t>
            </a:r>
            <a:r>
              <a:rPr lang="en-US" sz="3200">
                <a:effectLst/>
              </a:rPr>
              <a:t>Bosnia and Herzegovina</a:t>
            </a:r>
          </a:p>
        </p:txBody>
      </p:sp>
    </p:spTree>
    <p:extLst>
      <p:ext uri="{BB962C8B-B14F-4D97-AF65-F5344CB8AC3E}">
        <p14:creationId xmlns:p14="http://schemas.microsoft.com/office/powerpoint/2010/main" val="1150523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F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7C1F-EB9C-FFBB-12F0-A464DDDE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85" y="2878412"/>
            <a:ext cx="9576916" cy="1293538"/>
          </a:xfrm>
        </p:spPr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Plenary discussion</a:t>
            </a:r>
          </a:p>
        </p:txBody>
      </p:sp>
    </p:spTree>
    <p:extLst>
      <p:ext uri="{BB962C8B-B14F-4D97-AF65-F5344CB8AC3E}">
        <p14:creationId xmlns:p14="http://schemas.microsoft.com/office/powerpoint/2010/main" val="1870425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9A8F5-601B-83CC-B13B-76DA0127A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obot operating a machine">
            <a:extLst>
              <a:ext uri="{FF2B5EF4-FFF2-40B4-BE49-F238E27FC236}">
                <a16:creationId xmlns:a16="http://schemas.microsoft.com/office/drawing/2014/main" id="{95300E36-0529-2FC3-809F-641D8BAF18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b="7592"/>
          <a:stretch>
            <a:fillRect/>
          </a:stretch>
        </p:blipFill>
        <p:spPr>
          <a:xfrm>
            <a:off x="0" y="0"/>
            <a:ext cx="121920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6AAAB4-0749-54EB-47A4-A43821E92436}"/>
              </a:ext>
            </a:extLst>
          </p:cNvPr>
          <p:cNvSpPr txBox="1"/>
          <p:nvPr/>
        </p:nvSpPr>
        <p:spPr>
          <a:xfrm>
            <a:off x="95250" y="5612682"/>
            <a:ext cx="1197292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How to best engage end-users and inspire innovation in the servicing sector?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317EEF4-17A4-EA72-15D3-2B5BC99504A2}"/>
              </a:ext>
            </a:extLst>
          </p:cNvPr>
          <p:cNvSpPr txBox="1">
            <a:spLocks/>
          </p:cNvSpPr>
          <p:nvPr/>
        </p:nvSpPr>
        <p:spPr>
          <a:xfrm>
            <a:off x="190500" y="168101"/>
            <a:ext cx="11877675" cy="1032050"/>
          </a:xfrm>
          <a:prstGeom prst="rect">
            <a:avLst/>
          </a:prstGeom>
          <a:solidFill>
            <a:schemeClr val="tx2">
              <a:lumMod val="20000"/>
              <a:lumOff val="80000"/>
              <a:alpha val="67000"/>
            </a:schemeClr>
          </a:solidFill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none" spc="-150" baseline="0">
                <a:solidFill>
                  <a:schemeClr val="bg1"/>
                </a:solidFill>
                <a:effectLst/>
                <a:latin typeface="+mj-lt"/>
                <a:ea typeface="+mj-ea"/>
                <a:cs typeface="Kalinga" panose="020B0502040204020203" pitchFamily="34" charset="0"/>
              </a:defRPr>
            </a:lvl1pPr>
          </a:lstStyle>
          <a:p>
            <a:pPr algn="ctr"/>
            <a:r>
              <a:rPr lang="en-US" sz="3200">
                <a:solidFill>
                  <a:schemeClr val="accent5">
                    <a:lumMod val="90000"/>
                    <a:lumOff val="10000"/>
                  </a:schemeClr>
                </a:solidFill>
              </a:rPr>
              <a:t>Part A: Enabling comprehensive and forward-thinking KIPs while promoting sustainable cooling</a:t>
            </a:r>
          </a:p>
        </p:txBody>
      </p:sp>
    </p:spTree>
    <p:extLst>
      <p:ext uri="{BB962C8B-B14F-4D97-AF65-F5344CB8AC3E}">
        <p14:creationId xmlns:p14="http://schemas.microsoft.com/office/powerpoint/2010/main" val="2349357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3CA15-80C7-372B-0ED6-E0B376831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454F0-8C59-0282-1ED3-2E7DF3296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26" y="135214"/>
            <a:ext cx="11094723" cy="579162"/>
          </a:xfrm>
        </p:spPr>
        <p:txBody>
          <a:bodyPr/>
          <a:lstStyle/>
          <a:p>
            <a:r>
              <a:rPr lang="en-US" sz="4000">
                <a:solidFill>
                  <a:schemeClr val="accent5">
                    <a:lumMod val="90000"/>
                    <a:lumOff val="10000"/>
                  </a:schemeClr>
                </a:solidFill>
              </a:rPr>
              <a:t>Inspiring digitalization in the servicing sector</a:t>
            </a:r>
            <a:br>
              <a:rPr lang="en-US" sz="4000">
                <a:solidFill>
                  <a:schemeClr val="accent5">
                    <a:lumMod val="90000"/>
                    <a:lumOff val="10000"/>
                  </a:schemeClr>
                </a:solidFill>
              </a:rPr>
            </a:br>
            <a:br>
              <a:rPr lang="en-US"/>
            </a:b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B7965-745A-44DA-7F7A-1D7B539021BF}"/>
              </a:ext>
            </a:extLst>
          </p:cNvPr>
          <p:cNvSpPr txBox="1"/>
          <p:nvPr/>
        </p:nvSpPr>
        <p:spPr>
          <a:xfrm>
            <a:off x="180775" y="6353454"/>
            <a:ext cx="117979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54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00200" algn="l"/>
              </a:tabLst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Blanca Gomez, </a:t>
            </a:r>
            <a:r>
              <a:rPr kumimoji="0" lang="en-US" sz="1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Director, National Confederation of Installers and Maintenance Workers (CNI) of Spain</a:t>
            </a:r>
          </a:p>
        </p:txBody>
      </p:sp>
      <p:pic>
        <p:nvPicPr>
          <p:cNvPr id="4" name="Blanca Gomez_reduced">
            <a:hlinkClick r:id="" action="ppaction://media"/>
            <a:extLst>
              <a:ext uri="{FF2B5EF4-FFF2-40B4-BE49-F238E27FC236}">
                <a16:creationId xmlns:a16="http://schemas.microsoft.com/office/drawing/2014/main" id="{340545E8-B005-C391-6B16-15DB8EB319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9838" y="943945"/>
            <a:ext cx="9994079" cy="51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2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4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3F480-CCF7-F37F-19AD-B5B87B2E0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B3985-CC65-7F0B-1522-74D619ED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Discussion kick-off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5C33F-8811-B8A6-3983-BE3A05FC08C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62575" y="714166"/>
            <a:ext cx="6505576" cy="5629483"/>
          </a:xfrm>
        </p:spPr>
        <p:txBody>
          <a:bodyPr>
            <a:normAutofit/>
          </a:bodyPr>
          <a:lstStyle/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Aditya Narayan Singh – </a:t>
            </a:r>
            <a:r>
              <a:rPr lang="en-US" sz="3200">
                <a:effectLst/>
              </a:rPr>
              <a:t>India </a:t>
            </a:r>
          </a:p>
          <a:p>
            <a:pPr marL="1371600" lvl="2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i="1">
                <a:effectLst/>
              </a:rPr>
              <a:t>on end users’ engagement </a:t>
            </a:r>
            <a:endParaRPr lang="en-US" sz="3200" i="1">
              <a:effectLst/>
            </a:endParaRPr>
          </a:p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>
              <a:effectLst/>
            </a:endParaRPr>
          </a:p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Irene Papst –              </a:t>
            </a:r>
            <a:r>
              <a:rPr lang="en-US" sz="3200">
                <a:effectLst/>
              </a:rPr>
              <a:t>Germany</a:t>
            </a:r>
            <a:r>
              <a:rPr lang="en-US" sz="3200" b="1">
                <a:effectLst/>
              </a:rPr>
              <a:t> </a:t>
            </a:r>
          </a:p>
          <a:p>
            <a:pPr marL="1371600" lvl="2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i="1">
                <a:effectLst/>
              </a:rPr>
              <a:t>on innovation in the servicing sector </a:t>
            </a:r>
          </a:p>
        </p:txBody>
      </p:sp>
    </p:spTree>
    <p:extLst>
      <p:ext uri="{BB962C8B-B14F-4D97-AF65-F5344CB8AC3E}">
        <p14:creationId xmlns:p14="http://schemas.microsoft.com/office/powerpoint/2010/main" val="588224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9D579E-2E33-31B1-07EA-1A7E66C68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EB697-D1CE-6975-A464-A2EDE3321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85" y="2878412"/>
            <a:ext cx="9576916" cy="1293538"/>
          </a:xfrm>
        </p:spPr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Plenary discussion</a:t>
            </a:r>
          </a:p>
        </p:txBody>
      </p:sp>
    </p:spTree>
    <p:extLst>
      <p:ext uri="{BB962C8B-B14F-4D97-AF65-F5344CB8AC3E}">
        <p14:creationId xmlns:p14="http://schemas.microsoft.com/office/powerpoint/2010/main" val="2737594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07173-A4CC-BDE5-C1E1-12F83A359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one walkway with pillars and lights&#10;&#10;AI-generated content may be incorrect.">
            <a:extLst>
              <a:ext uri="{FF2B5EF4-FFF2-40B4-BE49-F238E27FC236}">
                <a16:creationId xmlns:a16="http://schemas.microsoft.com/office/drawing/2014/main" id="{146E6BD1-E087-FA9C-857F-FB0609CBFD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21221" r="2" b="9704"/>
          <a:stretch>
            <a:fillRect/>
          </a:stretch>
        </p:blipFill>
        <p:spPr>
          <a:xfrm>
            <a:off x="4629150" y="0"/>
            <a:ext cx="7562849" cy="6858000"/>
          </a:xfrm>
          <a:prstGeom prst="rect">
            <a:avLst/>
          </a:prstGeom>
          <a:noFill/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A0A7F15F-7DB1-6A7D-5152-26C499ED1668}"/>
              </a:ext>
            </a:extLst>
          </p:cNvPr>
          <p:cNvSpPr txBox="1">
            <a:spLocks/>
          </p:cNvSpPr>
          <p:nvPr/>
        </p:nvSpPr>
        <p:spPr>
          <a:xfrm>
            <a:off x="444807" y="1049447"/>
            <a:ext cx="5910270" cy="5094386"/>
          </a:xfrm>
          <a:prstGeom prst="rect">
            <a:avLst/>
          </a:prstGeom>
        </p:spPr>
        <p:txBody>
          <a:bodyPr vert="horz" lIns="9144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none" spc="-150" baseline="0">
                <a:solidFill>
                  <a:schemeClr val="bg1"/>
                </a:solidFill>
                <a:effectLst/>
                <a:latin typeface="+mj-lt"/>
                <a:ea typeface="+mj-ea"/>
                <a:cs typeface="Kalinga" panose="020B0502040204020203" pitchFamily="34" charset="0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5000" b="1" i="0" u="none" strike="noStrike" kern="1200" cap="none" spc="-300" normalizeH="0" baseline="0" noProof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latin typeface="+mj-lt"/>
                <a:ea typeface="+mj-ea"/>
                <a:cs typeface="Kalinga" panose="020B0502040204020203" pitchFamily="34" charset="0"/>
              </a:rPr>
              <a:t>Part B: Institutional drivers to support KIPs along with sustainable cooling and energy efficiency</a:t>
            </a:r>
          </a:p>
        </p:txBody>
      </p:sp>
    </p:spTree>
    <p:extLst>
      <p:ext uri="{BB962C8B-B14F-4D97-AF65-F5344CB8AC3E}">
        <p14:creationId xmlns:p14="http://schemas.microsoft.com/office/powerpoint/2010/main" val="984873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3E01D-E300-4152-F6E2-0FA150AA9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2F2FC74-D507-728C-7D62-A078F66CF0A4}"/>
              </a:ext>
            </a:extLst>
          </p:cNvPr>
          <p:cNvSpPr txBox="1"/>
          <p:nvPr/>
        </p:nvSpPr>
        <p:spPr>
          <a:xfrm>
            <a:off x="630620" y="6311413"/>
            <a:ext cx="11463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54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00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Yosr Allouche, 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Director General, International Institute of Refrigeration</a:t>
            </a:r>
          </a:p>
        </p:txBody>
      </p:sp>
      <p:pic>
        <p:nvPicPr>
          <p:cNvPr id="3" name="Yosr Allouche 2">
            <a:hlinkClick r:id="" action="ppaction://media"/>
            <a:extLst>
              <a:ext uri="{FF2B5EF4-FFF2-40B4-BE49-F238E27FC236}">
                <a16:creationId xmlns:a16="http://schemas.microsoft.com/office/drawing/2014/main" id="{0431F1BE-27A6-8E7F-CDA1-263BAA0000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0620" y="703536"/>
            <a:ext cx="10110951" cy="545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66CCE-E883-8262-F200-613A575BA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FD39F-E918-112B-F7F9-987C9728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Discussion kick-off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36CB0-1CA7-0F99-50DC-A39CE3FD08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62575" y="714166"/>
            <a:ext cx="6219825" cy="5629483"/>
          </a:xfrm>
        </p:spPr>
        <p:txBody>
          <a:bodyPr>
            <a:normAutofit/>
          </a:bodyPr>
          <a:lstStyle/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>
              <a:effectLst/>
            </a:endParaRPr>
          </a:p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Hassan Ali Mubarak - </a:t>
            </a:r>
            <a:r>
              <a:rPr lang="en-US" sz="3200">
                <a:effectLst/>
              </a:rPr>
              <a:t>Bahrain  </a:t>
            </a:r>
          </a:p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>
              <a:effectLst/>
            </a:endParaRPr>
          </a:p>
          <a:p>
            <a:pPr marL="914400" lvl="1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>
                <a:effectLst/>
              </a:rPr>
              <a:t>Sandrine Benard - </a:t>
            </a:r>
            <a:r>
              <a:rPr lang="en-US" sz="3200">
                <a:effectLst/>
              </a:rPr>
              <a:t>Norway </a:t>
            </a:r>
          </a:p>
        </p:txBody>
      </p:sp>
    </p:spTree>
    <p:extLst>
      <p:ext uri="{BB962C8B-B14F-4D97-AF65-F5344CB8AC3E}">
        <p14:creationId xmlns:p14="http://schemas.microsoft.com/office/powerpoint/2010/main" val="1183025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F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C5F24-3BEE-1889-7C8C-301357A0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A4306-7B1A-9502-9FFE-FF885E991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85" y="2878412"/>
            <a:ext cx="9576916" cy="1293538"/>
          </a:xfrm>
        </p:spPr>
        <p:txBody>
          <a:bodyPr/>
          <a:lstStyle/>
          <a:p>
            <a:r>
              <a:rPr lang="en-US">
                <a:solidFill>
                  <a:schemeClr val="accent5">
                    <a:lumMod val="90000"/>
                    <a:lumOff val="10000"/>
                  </a:schemeClr>
                </a:solidFill>
              </a:rPr>
              <a:t>Plenary discussion</a:t>
            </a:r>
          </a:p>
        </p:txBody>
      </p:sp>
    </p:spTree>
    <p:extLst>
      <p:ext uri="{BB962C8B-B14F-4D97-AF65-F5344CB8AC3E}">
        <p14:creationId xmlns:p14="http://schemas.microsoft.com/office/powerpoint/2010/main" val="1490102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947C9-BFCA-32A3-8053-B6A347EFC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C523A43-84EF-D05D-024D-ED711C77589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12192000" cy="54387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EA67CEA-B2BF-A9AF-F538-94FC67189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726" y="1097237"/>
            <a:ext cx="11149024" cy="2912787"/>
          </a:xfrm>
        </p:spPr>
        <p:txBody>
          <a:bodyPr/>
          <a:lstStyle/>
          <a:p>
            <a:pPr algn="ctr"/>
            <a: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Wrap-up</a:t>
            </a:r>
            <a:b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</a:br>
            <a:r>
              <a:rPr lang="en-US" sz="7200" b="1">
                <a:solidFill>
                  <a:schemeClr val="accent5">
                    <a:lumMod val="90000"/>
                    <a:lumOff val="10000"/>
                  </a:schemeClr>
                </a:solidFill>
              </a:rPr>
              <a:t>summary of the day’s key takeaway messages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5F1834-B962-A81E-84BC-DE90D895EDAC}"/>
              </a:ext>
            </a:extLst>
          </p:cNvPr>
          <p:cNvSpPr txBox="1"/>
          <p:nvPr/>
        </p:nvSpPr>
        <p:spPr>
          <a:xfrm>
            <a:off x="381000" y="5574268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Session Moderator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alinga"/>
                <a:ea typeface="Times New Roman" panose="02020603050405020304" pitchFamily="18" charset="0"/>
                <a:cs typeface="+mn-cs"/>
              </a:rPr>
              <a:t>Natarajan Rajendran</a:t>
            </a:r>
          </a:p>
        </p:txBody>
      </p:sp>
    </p:spTree>
    <p:extLst>
      <p:ext uri="{BB962C8B-B14F-4D97-AF65-F5344CB8AC3E}">
        <p14:creationId xmlns:p14="http://schemas.microsoft.com/office/powerpoint/2010/main" val="2480749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2AFFC9-50C2-DF91-3626-C08935787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7C8E95-D2B3-C876-684A-9827ADFF6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26" y="1144862"/>
            <a:ext cx="5253049" cy="5408525"/>
          </a:xfrm>
        </p:spPr>
        <p:txBody>
          <a:bodyPr/>
          <a:lstStyle/>
          <a:p>
            <a:pPr algn="ctr"/>
            <a:r>
              <a:rPr lang="en-US" sz="6000">
                <a:solidFill>
                  <a:schemeClr val="accent5">
                    <a:lumMod val="90000"/>
                    <a:lumOff val="10000"/>
                  </a:schemeClr>
                </a:solidFill>
              </a:rPr>
              <a:t>Thank you for joining the journey of the half-day informal sessions</a:t>
            </a:r>
            <a:endParaRPr lang="en-US" sz="5400">
              <a:solidFill>
                <a:schemeClr val="accent5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6" name="Bildobjekt 10">
            <a:extLst>
              <a:ext uri="{FF2B5EF4-FFF2-40B4-BE49-F238E27FC236}">
                <a16:creationId xmlns:a16="http://schemas.microsoft.com/office/drawing/2014/main" id="{AB3B651F-04D2-9F49-9EDC-A29A1786A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" r="33040" b="1266"/>
          <a:stretch/>
        </p:blipFill>
        <p:spPr>
          <a:xfrm rot="5400000">
            <a:off x="6236752" y="879385"/>
            <a:ext cx="5818823" cy="571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08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TM45439525">
      <a:dk1>
        <a:srgbClr val="000000"/>
      </a:dk1>
      <a:lt1>
        <a:srgbClr val="FFFFFF"/>
      </a:lt1>
      <a:dk2>
        <a:srgbClr val="1F2D29"/>
      </a:dk2>
      <a:lt2>
        <a:srgbClr val="E6B32E"/>
      </a:lt2>
      <a:accent1>
        <a:srgbClr val="9F9CD8"/>
      </a:accent1>
      <a:accent2>
        <a:srgbClr val="ED95A2"/>
      </a:accent2>
      <a:accent3>
        <a:srgbClr val="8BB9E1"/>
      </a:accent3>
      <a:accent4>
        <a:srgbClr val="C33F51"/>
      </a:accent4>
      <a:accent5>
        <a:srgbClr val="004048"/>
      </a:accent5>
      <a:accent6>
        <a:srgbClr val="8EC0C1"/>
      </a:accent6>
      <a:hlink>
        <a:srgbClr val="6D9D9B"/>
      </a:hlink>
      <a:folHlink>
        <a:srgbClr val="6D8583"/>
      </a:folHlink>
    </a:clrScheme>
    <a:fontScheme name="Custom 116">
      <a:majorFont>
        <a:latin typeface="Kalinga"/>
        <a:ea typeface=""/>
        <a:cs typeface=""/>
      </a:majorFont>
      <a:minorFont>
        <a:latin typeface="Kalinga"/>
        <a:ea typeface=""/>
        <a:cs typeface="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439525_Win32_SL_V9" id="{1C1685F1-2AF6-4AF8-B809-5763D0E52941}" vid="{50BDB98F-F06A-48E8-BE85-F709AAFF09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DC22B63-D274-4CB4-B277-62DC9D68D24E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F60F8E60516143877F7AC30EFBB2F3" ma:contentTypeVersion="25" ma:contentTypeDescription="Create a new document." ma:contentTypeScope="" ma:versionID="b761c448a153ff635730b45d358b307e">
  <xsd:schema xmlns:xsd="http://www.w3.org/2001/XMLSchema" xmlns:xs="http://www.w3.org/2001/XMLSchema" xmlns:p="http://schemas.microsoft.com/office/2006/metadata/properties" xmlns:ns2="b93c647f-d63b-431a-95c8-8e00048cff23" xmlns:ns3="eb6c2e4c-3f1c-4103-a37b-37c984dbe58f" targetNamespace="http://schemas.microsoft.com/office/2006/metadata/properties" ma:root="true" ma:fieldsID="faaa9c865d835c6b9ac919ba092d9a40" ns2:_="" ns3:_="">
    <xsd:import namespace="b93c647f-d63b-431a-95c8-8e00048cff23"/>
    <xsd:import namespace="eb6c2e4c-3f1c-4103-a37b-37c984dbe5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3:TaxCatchAll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c647f-d63b-431a-95c8-8e00048cff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6c2e4c-3f1c-4103-a37b-37c984dbe58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5e02fd8-4a4b-4660-97b2-d99d7ad029f8}" ma:internalName="TaxCatchAll" ma:showField="CatchAllData" ma:web="eb6c2e4c-3f1c-4103-a37b-37c984dbe5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b6c2e4c-3f1c-4103-a37b-37c984dbe58f" xsi:nil="true"/>
    <lcf76f155ced4ddcb4097134ff3c332f xmlns="b93c647f-d63b-431a-95c8-8e00048cff2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295FD2-56CB-4CB9-AD81-01ABF8756217}">
  <ds:schemaRefs>
    <ds:schemaRef ds:uri="b93c647f-d63b-431a-95c8-8e00048cff23"/>
    <ds:schemaRef ds:uri="eb6c2e4c-3f1c-4103-a37b-37c984dbe5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BF1A89-BA37-4259-BFF8-653BF7F5E5CC}">
  <ds:schemaRefs>
    <ds:schemaRef ds:uri="b93c647f-d63b-431a-95c8-8e00048cff23"/>
    <ds:schemaRef ds:uri="eb6c2e4c-3f1c-4103-a37b-37c984dbe5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6F671EA-9DFC-4750-9514-C951C523FA7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f9e35db-544f-4f60-bdcc-5ea416e6dc70}" enabled="0" method="" siteId="{0f9e35db-544f-4f60-bdcc-5ea416e6dc7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</TotalTime>
  <Words>531</Words>
  <Application>Microsoft Office PowerPoint</Application>
  <PresentationFormat>Widescreen</PresentationFormat>
  <Paragraphs>109</Paragraphs>
  <Slides>26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Aptos</vt:lpstr>
      <vt:lpstr>Arial</vt:lpstr>
      <vt:lpstr>Kalinga</vt:lpstr>
      <vt:lpstr>Times New Roman</vt:lpstr>
      <vt:lpstr>Wingdings</vt:lpstr>
      <vt:lpstr>Madison</vt:lpstr>
      <vt:lpstr>Strategic approaches to Kigali Amendment implementation </vt:lpstr>
      <vt:lpstr>Welcome and opening</vt:lpstr>
      <vt:lpstr>Journey of the half-day sessions: key takeaways</vt:lpstr>
      <vt:lpstr>Half-day sessions’ progression</vt:lpstr>
      <vt:lpstr>Key takeaways</vt:lpstr>
      <vt:lpstr>Today’s discussion</vt:lpstr>
      <vt:lpstr>Way forward from today’s  discussion</vt:lpstr>
      <vt:lpstr>Objectives and  flow of the half-day</vt:lpstr>
      <vt:lpstr>Flow of the half-day</vt:lpstr>
      <vt:lpstr>Messages from experts </vt:lpstr>
      <vt:lpstr>How can we use our strengths to make a larger impact?</vt:lpstr>
      <vt:lpstr>PowerPoint Presentation</vt:lpstr>
      <vt:lpstr>A multi-faceted implementation strategy related to Montreal Protocol targets </vt:lpstr>
      <vt:lpstr>Emerging cooling demand for data centers </vt:lpstr>
      <vt:lpstr>Discussion kick-off</vt:lpstr>
      <vt:lpstr>Plenary discussion</vt:lpstr>
      <vt:lpstr>PowerPoint Presentation</vt:lpstr>
      <vt:lpstr>Inspiring digitalization in the servicing sector  </vt:lpstr>
      <vt:lpstr>Discussion kick-off</vt:lpstr>
      <vt:lpstr>Plenary discussion</vt:lpstr>
      <vt:lpstr>PowerPoint Presentation</vt:lpstr>
      <vt:lpstr>PowerPoint Presentation</vt:lpstr>
      <vt:lpstr>Discussion kick-off</vt:lpstr>
      <vt:lpstr>Plenary discussion</vt:lpstr>
      <vt:lpstr>Wrap-up summary of the day’s key takeaway messages</vt:lpstr>
      <vt:lpstr>Thank you for joining the journey of the half-day informal sessions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Ayman Eltalouny</dc:creator>
  <cp:lastModifiedBy>Ayman Eltalouny</cp:lastModifiedBy>
  <cp:revision>3</cp:revision>
  <dcterms:created xsi:type="dcterms:W3CDTF">2025-05-16T21:24:23Z</dcterms:created>
  <dcterms:modified xsi:type="dcterms:W3CDTF">2025-05-28T00:03:39Z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0x010100C5F60F8E60516143877F7AC30EFBB2F3</vt:lpwstr>
  </property>
  <property fmtid="{D5CDD505-2E9C-101B-9397-08002B2CF9AE}" pid="3" name="MediaServiceImageTags">
    <vt:lpwstr/>
  </property>
</Properties>
</file>