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06/relationships/ui/userCustomization" Target="userCustomization/customUI.xml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062" w:type="dxa"/>
        <w:tblInd w:w="-432" w:type="dxa"/>
        <w:tblLayout w:type="fixed"/>
        <w:tblLook w:val="0000" w:firstRow="0" w:lastRow="0" w:firstColumn="0" w:lastColumn="0" w:noHBand="0" w:noVBand="0"/>
      </w:tblPr>
      <w:tblGrid>
        <w:gridCol w:w="1962"/>
        <w:gridCol w:w="4320"/>
        <w:gridCol w:w="90"/>
        <w:gridCol w:w="3690"/>
      </w:tblGrid>
      <w:tr w:rsidR="00EA0E25" w14:paraId="7E0D097F" w14:textId="77777777" w:rsidTr="00063F06">
        <w:trPr>
          <w:trHeight w:val="720"/>
        </w:trPr>
        <w:tc>
          <w:tcPr>
            <w:tcW w:w="6372" w:type="dxa"/>
            <w:gridSpan w:val="3"/>
            <w:tcBorders>
              <w:bottom w:val="single" w:sz="18" w:space="0" w:color="auto"/>
            </w:tcBorders>
          </w:tcPr>
          <w:p w14:paraId="3E4390AD" w14:textId="77777777" w:rsidR="00EA0E25" w:rsidRDefault="00EA0E25" w:rsidP="00063F06">
            <w:pPr>
              <w:rPr>
                <w:b/>
                <w:bCs/>
                <w:sz w:val="28"/>
                <w:szCs w:val="28"/>
                <w:lang w:val="ru-RU"/>
              </w:rPr>
            </w:pPr>
            <w:r>
              <w:rPr>
                <w:b/>
                <w:bCs/>
                <w:sz w:val="28"/>
                <w:szCs w:val="28"/>
                <w:lang w:val="ru-RU"/>
              </w:rPr>
              <w:t>ОРГАНИЗАЦИЯ</w:t>
            </w:r>
          </w:p>
          <w:p w14:paraId="4112212D" w14:textId="77777777" w:rsidR="00EA0E25" w:rsidRDefault="00EA0E25" w:rsidP="00063F06">
            <w:pPr>
              <w:rPr>
                <w:b/>
                <w:bCs/>
                <w:sz w:val="28"/>
                <w:szCs w:val="28"/>
                <w:lang w:val="ru-RU"/>
              </w:rPr>
            </w:pPr>
            <w:r>
              <w:rPr>
                <w:b/>
                <w:bCs/>
                <w:sz w:val="28"/>
                <w:szCs w:val="28"/>
                <w:lang w:val="ru-RU"/>
              </w:rPr>
              <w:t>ОБЪЕДИНЕННЫХ</w:t>
            </w:r>
          </w:p>
          <w:p w14:paraId="6F8F9D80" w14:textId="77777777" w:rsidR="00EA0E25" w:rsidRDefault="00EA0E25" w:rsidP="00063F06">
            <w:pPr>
              <w:tabs>
                <w:tab w:val="left" w:pos="680"/>
                <w:tab w:val="left" w:pos="1360"/>
                <w:tab w:val="left" w:pos="2041"/>
                <w:tab w:val="left" w:pos="2721"/>
                <w:tab w:val="left" w:pos="3402"/>
                <w:tab w:val="left" w:pos="4082"/>
                <w:tab w:val="left" w:pos="4762"/>
                <w:tab w:val="left" w:pos="5443"/>
                <w:tab w:val="left" w:pos="6123"/>
                <w:tab w:val="left" w:pos="6804"/>
                <w:tab w:val="left" w:pos="7484"/>
                <w:tab w:val="left" w:pos="8164"/>
                <w:tab w:val="left" w:pos="8845"/>
              </w:tabs>
              <w:suppressAutoHyphens/>
              <w:rPr>
                <w:sz w:val="28"/>
                <w:szCs w:val="28"/>
                <w:lang w:val="ru-RU"/>
              </w:rPr>
            </w:pPr>
            <w:r>
              <w:rPr>
                <w:b/>
                <w:bCs/>
                <w:sz w:val="28"/>
                <w:szCs w:val="28"/>
                <w:lang w:val="ru-RU"/>
              </w:rPr>
              <w:t>НАЦИЙ</w:t>
            </w:r>
          </w:p>
        </w:tc>
        <w:tc>
          <w:tcPr>
            <w:tcW w:w="3690" w:type="dxa"/>
            <w:tcBorders>
              <w:bottom w:val="single" w:sz="18" w:space="0" w:color="auto"/>
            </w:tcBorders>
          </w:tcPr>
          <w:p w14:paraId="739A35C0" w14:textId="77777777" w:rsidR="00EA0E25" w:rsidRDefault="00EA0E25" w:rsidP="00063F06">
            <w:pPr>
              <w:jc w:val="right"/>
              <w:rPr>
                <w:sz w:val="52"/>
                <w:szCs w:val="52"/>
                <w:lang w:val="ru-RU"/>
              </w:rPr>
            </w:pPr>
            <w:r>
              <w:rPr>
                <w:rFonts w:ascii="Univers Bold" w:hAnsi="Univers Bold"/>
                <w:b/>
                <w:sz w:val="72"/>
                <w:lang w:val="ru-RU"/>
              </w:rPr>
              <w:t>EP</w:t>
            </w:r>
          </w:p>
        </w:tc>
      </w:tr>
      <w:tr w:rsidR="00EA0E25" w14:paraId="34FE5BF6" w14:textId="77777777" w:rsidTr="00063F06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2574"/>
        </w:trPr>
        <w:tc>
          <w:tcPr>
            <w:tcW w:w="1962" w:type="dxa"/>
            <w:tcBorders>
              <w:top w:val="nil"/>
              <w:left w:val="nil"/>
              <w:bottom w:val="single" w:sz="36" w:space="0" w:color="auto"/>
              <w:right w:val="nil"/>
            </w:tcBorders>
          </w:tcPr>
          <w:p w14:paraId="55324BFD" w14:textId="77777777" w:rsidR="00EA0E25" w:rsidRDefault="00EA0E25" w:rsidP="00063F06">
            <w:pPr>
              <w:spacing w:before="120"/>
              <w:rPr>
                <w:lang w:val="ru-RU"/>
              </w:rPr>
            </w:pPr>
            <w:r>
              <w:rPr>
                <w:noProof/>
              </w:rPr>
              <w:drawing>
                <wp:anchor distT="0" distB="0" distL="114300" distR="114300" simplePos="0" relativeHeight="251659264" behindDoc="0" locked="0" layoutInCell="1" allowOverlap="1" wp14:anchorId="67485436" wp14:editId="5CD38065">
                  <wp:simplePos x="0" y="0"/>
                  <wp:positionH relativeFrom="column">
                    <wp:posOffset>27495</wp:posOffset>
                  </wp:positionH>
                  <wp:positionV relativeFrom="paragraph">
                    <wp:posOffset>895350</wp:posOffset>
                  </wp:positionV>
                  <wp:extent cx="787334" cy="705485"/>
                  <wp:effectExtent l="0" t="0" r="0" b="0"/>
                  <wp:wrapNone/>
                  <wp:docPr id="1889948797" name="Picture 2" descr="UNEP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UNEP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87334" cy="70548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660288" behindDoc="1" locked="0" layoutInCell="0" allowOverlap="1" wp14:anchorId="38F1884C" wp14:editId="25068AC7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114300</wp:posOffset>
                  </wp:positionV>
                  <wp:extent cx="822960" cy="731520"/>
                  <wp:effectExtent l="0" t="0" r="0" b="0"/>
                  <wp:wrapNone/>
                  <wp:docPr id="791337225" name="Picture 1" descr="A black and white logo with a globe in center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91337225" name="Picture 1" descr="A black and white logo with a globe in center&#10;&#10;AI-generated content may be incorrect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22960" cy="73152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4320" w:type="dxa"/>
            <w:tcBorders>
              <w:top w:val="nil"/>
              <w:left w:val="nil"/>
              <w:bottom w:val="single" w:sz="36" w:space="0" w:color="auto"/>
              <w:right w:val="nil"/>
            </w:tcBorders>
          </w:tcPr>
          <w:p w14:paraId="059A16AF" w14:textId="77777777" w:rsidR="00EA0E25" w:rsidRDefault="00EA0E25" w:rsidP="00063F06">
            <w:pPr>
              <w:rPr>
                <w:b/>
                <w:bCs/>
                <w:sz w:val="32"/>
                <w:szCs w:val="32"/>
                <w:lang w:val="ru-RU"/>
              </w:rPr>
            </w:pPr>
          </w:p>
          <w:p w14:paraId="0364EF06" w14:textId="77777777" w:rsidR="00EA0E25" w:rsidRDefault="00EA0E25" w:rsidP="00063F06">
            <w:pPr>
              <w:rPr>
                <w:b/>
                <w:bCs/>
                <w:sz w:val="32"/>
                <w:szCs w:val="32"/>
                <w:lang w:val="ru-RU"/>
              </w:rPr>
            </w:pPr>
            <w:r>
              <w:rPr>
                <w:b/>
                <w:bCs/>
                <w:sz w:val="32"/>
                <w:szCs w:val="32"/>
                <w:lang w:val="ru-RU"/>
              </w:rPr>
              <w:t>Программа Организации</w:t>
            </w:r>
          </w:p>
          <w:p w14:paraId="52327C8A" w14:textId="77777777" w:rsidR="00EA0E25" w:rsidRDefault="00EA0E25" w:rsidP="00063F06">
            <w:pPr>
              <w:rPr>
                <w:sz w:val="32"/>
                <w:szCs w:val="32"/>
                <w:lang w:val="ru-RU"/>
              </w:rPr>
            </w:pPr>
            <w:r>
              <w:rPr>
                <w:b/>
                <w:bCs/>
                <w:sz w:val="32"/>
                <w:szCs w:val="32"/>
                <w:lang w:val="ru-RU"/>
              </w:rPr>
              <w:t>Объединенных Наций по</w:t>
            </w:r>
          </w:p>
          <w:p w14:paraId="75E09F48" w14:textId="77777777" w:rsidR="00EA0E25" w:rsidRDefault="00EA0E25" w:rsidP="00063F06">
            <w:pPr>
              <w:tabs>
                <w:tab w:val="left" w:pos="680"/>
                <w:tab w:val="left" w:pos="1360"/>
                <w:tab w:val="left" w:pos="2041"/>
                <w:tab w:val="left" w:pos="2721"/>
                <w:tab w:val="left" w:pos="3402"/>
                <w:tab w:val="left" w:pos="4082"/>
                <w:tab w:val="left" w:pos="4762"/>
                <w:tab w:val="left" w:pos="5443"/>
                <w:tab w:val="left" w:pos="6123"/>
                <w:tab w:val="left" w:pos="6804"/>
                <w:tab w:val="left" w:pos="7484"/>
                <w:tab w:val="left" w:pos="8164"/>
                <w:tab w:val="left" w:pos="8845"/>
              </w:tabs>
              <w:suppressAutoHyphens/>
              <w:rPr>
                <w:rFonts w:ascii="Univers Bold" w:hAnsi="Univers Bold"/>
                <w:b/>
                <w:sz w:val="32"/>
                <w:lang w:val="ru-RU"/>
              </w:rPr>
            </w:pPr>
            <w:r>
              <w:rPr>
                <w:b/>
                <w:bCs/>
                <w:sz w:val="32"/>
                <w:szCs w:val="32"/>
                <w:lang w:val="ru-RU"/>
              </w:rPr>
              <w:t>окружающей среде</w:t>
            </w:r>
          </w:p>
          <w:p w14:paraId="454B959A" w14:textId="77777777" w:rsidR="00EA0E25" w:rsidRDefault="00EA0E25" w:rsidP="00063F06">
            <w:pPr>
              <w:spacing w:before="720"/>
              <w:ind w:left="158"/>
              <w:rPr>
                <w:lang w:val="ru-RU"/>
              </w:rPr>
            </w:pPr>
          </w:p>
        </w:tc>
        <w:tc>
          <w:tcPr>
            <w:tcW w:w="3780" w:type="dxa"/>
            <w:gridSpan w:val="2"/>
            <w:tcBorders>
              <w:top w:val="nil"/>
              <w:left w:val="nil"/>
              <w:bottom w:val="single" w:sz="36" w:space="0" w:color="auto"/>
              <w:right w:val="nil"/>
            </w:tcBorders>
          </w:tcPr>
          <w:p w14:paraId="7FB705F0" w14:textId="77777777" w:rsidR="00EA0E25" w:rsidRDefault="00EA0E25" w:rsidP="00063F06">
            <w:pPr>
              <w:rPr>
                <w:lang w:val="ru-RU"/>
              </w:rPr>
            </w:pPr>
          </w:p>
          <w:p w14:paraId="2B6BD5F4" w14:textId="77777777" w:rsidR="00EA0E25" w:rsidRPr="00D34A38" w:rsidRDefault="00EA0E25" w:rsidP="00063F06">
            <w:pPr>
              <w:rPr>
                <w:lang w:val="en-GB"/>
              </w:rPr>
            </w:pPr>
            <w:r>
              <w:rPr>
                <w:lang w:val="en-GB"/>
              </w:rPr>
              <w:t>Distr.</w:t>
            </w:r>
          </w:p>
          <w:p w14:paraId="62FBBE97" w14:textId="77777777" w:rsidR="00EA0E25" w:rsidRPr="00D34A38" w:rsidRDefault="00EA0E25" w:rsidP="00063F06">
            <w:pPr>
              <w:rPr>
                <w:lang w:val="en-GB"/>
              </w:rPr>
            </w:pPr>
            <w:r>
              <w:rPr>
                <w:lang w:val="en-GB"/>
              </w:rPr>
              <w:t>GENERAL</w:t>
            </w:r>
          </w:p>
          <w:p w14:paraId="6ECB9599" w14:textId="77777777" w:rsidR="00EA0E25" w:rsidRPr="00D34A38" w:rsidRDefault="00EA0E25" w:rsidP="00063F06">
            <w:pPr>
              <w:rPr>
                <w:lang w:val="en-GB"/>
              </w:rPr>
            </w:pPr>
          </w:p>
          <w:p w14:paraId="1336FA42" w14:textId="06065074" w:rsidR="00EA0E25" w:rsidRPr="00D34A38" w:rsidRDefault="00EA0E25" w:rsidP="00063F06">
            <w:pPr>
              <w:rPr>
                <w:lang w:val="en-GB"/>
              </w:rPr>
            </w:pPr>
            <w:r>
              <w:rPr>
                <w:lang w:val="ru-RU"/>
              </w:rPr>
              <w:fldChar w:fldCharType="begin"/>
            </w:r>
            <w:r>
              <w:rPr>
                <w:lang w:val="en-GB"/>
              </w:rPr>
              <w:instrText xml:space="preserve"> DOCPROPERTY "Document number"  \* MERGEFORMAT </w:instrText>
            </w:r>
            <w:r>
              <w:rPr>
                <w:lang w:val="ru-RU"/>
              </w:rPr>
              <w:fldChar w:fldCharType="separate"/>
            </w:r>
            <w:r>
              <w:rPr>
                <w:lang w:val="en-GB"/>
              </w:rPr>
              <w:t>UNEP/OzL.Pro/ExCom/9</w:t>
            </w:r>
            <w:r>
              <w:rPr>
                <w:lang w:val="en-US"/>
              </w:rPr>
              <w:t>9</w:t>
            </w:r>
            <w:r>
              <w:rPr>
                <w:lang w:val="en-GB"/>
              </w:rPr>
              <w:t>/3</w:t>
            </w:r>
            <w:r>
              <w:rPr>
                <w:lang w:val="ru-RU"/>
              </w:rPr>
              <w:fldChar w:fldCharType="end"/>
            </w:r>
          </w:p>
          <w:p w14:paraId="3F2B6A34" w14:textId="1290985B" w:rsidR="00EA0E25" w:rsidRPr="00D34A38" w:rsidRDefault="00EA0E25" w:rsidP="00063F06">
            <w:pPr>
              <w:rPr>
                <w:lang w:val="en-GB"/>
              </w:rPr>
            </w:pPr>
            <w:r>
              <w:rPr>
                <w:lang w:val="ru-RU"/>
              </w:rPr>
              <w:fldChar w:fldCharType="begin"/>
            </w:r>
            <w:r>
              <w:rPr>
                <w:lang w:val="en-GB"/>
              </w:rPr>
              <w:instrText xml:space="preserve"> DOCPROPERTY  "Revision date"  \* MERGEFORMAT </w:instrText>
            </w:r>
            <w:r>
              <w:rPr>
                <w:lang w:val="ru-RU"/>
              </w:rPr>
              <w:fldChar w:fldCharType="separate"/>
            </w:r>
            <w:r>
              <w:rPr>
                <w:lang w:val="en-GB"/>
              </w:rPr>
              <w:t>2</w:t>
            </w:r>
            <w:r>
              <w:rPr>
                <w:lang w:val="en-US"/>
              </w:rPr>
              <w:t>7</w:t>
            </w:r>
            <w:r>
              <w:rPr>
                <w:lang w:val="en-GB"/>
              </w:rPr>
              <w:t xml:space="preserve"> October 202</w:t>
            </w:r>
            <w:r>
              <w:rPr>
                <w:lang w:val="ru-RU"/>
              </w:rPr>
              <w:t>6</w:t>
            </w:r>
            <w:r>
              <w:rPr>
                <w:lang w:val="ru-RU"/>
              </w:rPr>
              <w:fldChar w:fldCharType="end"/>
            </w:r>
          </w:p>
          <w:p w14:paraId="7F961784" w14:textId="77777777" w:rsidR="00EA0E25" w:rsidRPr="00D34A38" w:rsidRDefault="00EA0E25" w:rsidP="00063F06">
            <w:pPr>
              <w:rPr>
                <w:lang w:val="en-GB"/>
              </w:rPr>
            </w:pPr>
          </w:p>
          <w:p w14:paraId="3C111FDC" w14:textId="77777777" w:rsidR="00EA0E25" w:rsidRDefault="00EA0E25" w:rsidP="00063F06">
            <w:pPr>
              <w:rPr>
                <w:lang w:val="ru-RU"/>
              </w:rPr>
            </w:pPr>
            <w:r>
              <w:rPr>
                <w:lang w:val="ru-RU"/>
              </w:rPr>
              <w:t>RUSSIAN</w:t>
            </w:r>
          </w:p>
          <w:p w14:paraId="78000CF7" w14:textId="77777777" w:rsidR="00EA0E25" w:rsidRDefault="00EA0E25" w:rsidP="00063F06">
            <w:pPr>
              <w:rPr>
                <w:lang w:val="ru-RU"/>
              </w:rPr>
            </w:pPr>
            <w:r>
              <w:rPr>
                <w:lang w:val="ru-RU"/>
              </w:rPr>
              <w:t>ORIGINAL: ENGLISH</w:t>
            </w:r>
          </w:p>
        </w:tc>
      </w:tr>
    </w:tbl>
    <w:p w14:paraId="1D1ACC81" w14:textId="77777777" w:rsidR="00EA0E25" w:rsidRPr="00DB6803" w:rsidRDefault="00EA0E25" w:rsidP="00EA0E25">
      <w:pPr>
        <w:jc w:val="left"/>
        <w:rPr>
          <w:lang w:val="ru-RU"/>
        </w:rPr>
      </w:pPr>
      <w:r>
        <w:rPr>
          <w:lang w:val="ru-RU"/>
        </w:rPr>
        <w:t xml:space="preserve">ИСПОЛНИТЕЛЬНЫЙ КОМИТЕТ </w:t>
      </w:r>
      <w:r>
        <w:rPr>
          <w:lang w:val="ru-RU"/>
        </w:rPr>
        <w:br/>
        <w:t xml:space="preserve">  МНОГОСТОРОННЕГО ФОНДА ДЛЯ </w:t>
      </w:r>
    </w:p>
    <w:p w14:paraId="28242610" w14:textId="50779BF7" w:rsidR="00EA0E25" w:rsidRPr="00B630BA" w:rsidRDefault="00EA0E25" w:rsidP="00EA0E25">
      <w:pPr>
        <w:jc w:val="left"/>
        <w:rPr>
          <w:highlight w:val="yellow"/>
          <w:lang w:val="ru-RU"/>
        </w:rPr>
      </w:pPr>
      <w:r>
        <w:rPr>
          <w:lang w:val="ru-RU"/>
        </w:rPr>
        <w:t xml:space="preserve">  ОСУЩЕСТВЛЕНИЯ МОНРЕАЛЬСКОГО ПРОТОКОЛА</w:t>
      </w:r>
      <w:r>
        <w:rPr>
          <w:lang w:val="ru-RU"/>
        </w:rPr>
        <w:br/>
        <w:t xml:space="preserve">Девяносто девятое совещание </w:t>
      </w:r>
    </w:p>
    <w:p w14:paraId="0DD50C4E" w14:textId="0BF9F31A" w:rsidR="00EA0E25" w:rsidRPr="00B630BA" w:rsidRDefault="00EA0E25" w:rsidP="00EA0E25">
      <w:pPr>
        <w:jc w:val="left"/>
        <w:rPr>
          <w:lang w:val="ru-RU"/>
        </w:rPr>
      </w:pPr>
      <w:r>
        <w:rPr>
          <w:lang w:val="ru-RU"/>
        </w:rPr>
        <w:t>Монреаль, 7-11 декабря 2026 года</w:t>
      </w:r>
    </w:p>
    <w:p w14:paraId="4145D3AB" w14:textId="495017B8" w:rsidR="00EA0E25" w:rsidRPr="00BF474D" w:rsidRDefault="00EA0E25" w:rsidP="00EA0E25">
      <w:pPr>
        <w:jc w:val="left"/>
        <w:rPr>
          <w:lang w:val="ru-RU"/>
        </w:rPr>
      </w:pPr>
      <w:r>
        <w:rPr>
          <w:lang w:val="ru-RU"/>
        </w:rPr>
        <w:t>Пункт 4 </w:t>
      </w:r>
      <w:r>
        <w:rPr>
          <w:lang w:val="fr-FR"/>
        </w:rPr>
        <w:t>a</w:t>
      </w:r>
      <w:r>
        <w:rPr>
          <w:lang w:val="ru-RU"/>
        </w:rPr>
        <w:t>) предварительной повестки дня</w:t>
      </w:r>
      <w:r>
        <w:rPr>
          <w:rStyle w:val="FootnoteReference"/>
        </w:rPr>
        <w:footnoteReference w:id="1"/>
      </w:r>
    </w:p>
    <w:p w14:paraId="2ED61DF7" w14:textId="77777777" w:rsidR="00EA0E25" w:rsidRPr="00BF474D" w:rsidRDefault="00EA0E25" w:rsidP="00EA0E25">
      <w:pPr>
        <w:jc w:val="left"/>
        <w:rPr>
          <w:lang w:val="ru-RU"/>
        </w:rPr>
      </w:pPr>
    </w:p>
    <w:p w14:paraId="534F400D" w14:textId="77777777" w:rsidR="00485606" w:rsidRPr="003A1A03" w:rsidRDefault="00485606" w:rsidP="00485606">
      <w:pPr>
        <w:pStyle w:val="0Heading0"/>
        <w:jc w:val="center"/>
        <w:rPr>
          <w:b/>
          <w:bCs/>
          <w:sz w:val="24"/>
          <w:szCs w:val="24"/>
          <w:lang w:val="ru-RU"/>
        </w:rPr>
      </w:pPr>
      <w:r>
        <w:rPr>
          <w:b/>
          <w:bCs/>
          <w:sz w:val="24"/>
          <w:szCs w:val="24"/>
          <w:lang w:val="ru-RU"/>
        </w:rPr>
        <w:t>ПОЛОЖЕНИЕ С ВЗНОСАМИ И РАСХОДАМИ</w:t>
      </w:r>
    </w:p>
    <w:p w14:paraId="225911E2" w14:textId="77777777" w:rsidR="00485606" w:rsidRPr="00C900A6" w:rsidRDefault="00485606" w:rsidP="00485606">
      <w:pPr>
        <w:pStyle w:val="0Heading0"/>
        <w:jc w:val="center"/>
        <w:rPr>
          <w:b/>
          <w:bCs/>
          <w:lang w:val="ru-RU"/>
        </w:rPr>
      </w:pPr>
      <w:r>
        <w:rPr>
          <w:b/>
          <w:bCs/>
          <w:sz w:val="24"/>
          <w:szCs w:val="24"/>
          <w:lang w:val="ru-RU"/>
        </w:rPr>
        <w:t>Доклад Казначея</w:t>
      </w:r>
    </w:p>
    <w:p w14:paraId="4E0FD8CD" w14:textId="77777777" w:rsidR="00485606" w:rsidRPr="00C900A6" w:rsidRDefault="00485606" w:rsidP="00485606">
      <w:pPr>
        <w:pStyle w:val="0Heading0"/>
        <w:jc w:val="center"/>
        <w:rPr>
          <w:b/>
          <w:bCs/>
          <w:lang w:val="ru-RU"/>
        </w:rPr>
      </w:pPr>
    </w:p>
    <w:p w14:paraId="50FD182C" w14:textId="77777777" w:rsidR="00485606" w:rsidRPr="00F61CFE" w:rsidRDefault="00485606" w:rsidP="00485606">
      <w:pPr>
        <w:pStyle w:val="0Heading0"/>
        <w:rPr>
          <w:b/>
          <w:bCs/>
          <w:sz w:val="24"/>
          <w:szCs w:val="24"/>
        </w:rPr>
      </w:pPr>
      <w:r>
        <w:rPr>
          <w:b/>
          <w:bCs/>
          <w:sz w:val="24"/>
          <w:szCs w:val="24"/>
          <w:lang w:val="ru-RU"/>
        </w:rPr>
        <w:t>Введение</w:t>
      </w:r>
    </w:p>
    <w:p w14:paraId="189538D0" w14:textId="77777777" w:rsidR="00485606" w:rsidRDefault="00485606" w:rsidP="00485606">
      <w:pPr>
        <w:pStyle w:val="0Heading0"/>
        <w:jc w:val="center"/>
        <w:rPr>
          <w:b/>
          <w:bCs/>
        </w:rPr>
      </w:pPr>
    </w:p>
    <w:p w14:paraId="2FB13B76" w14:textId="27EA5602" w:rsidR="00485606" w:rsidRPr="00B67446" w:rsidRDefault="00485606" w:rsidP="00485606">
      <w:pPr>
        <w:pStyle w:val="Heading1"/>
        <w:rPr>
          <w:lang w:val="ru-RU"/>
        </w:rPr>
      </w:pPr>
      <w:r>
        <w:rPr>
          <w:lang w:val="ru-RU"/>
        </w:rPr>
        <w:t>В настоящем документе приводится информация о состоянии Многостороннего фонда</w:t>
      </w:r>
      <w:r>
        <w:rPr>
          <w:rStyle w:val="FootnoteReference"/>
        </w:rPr>
        <w:footnoteReference w:id="2"/>
      </w:r>
      <w:r>
        <w:rPr>
          <w:lang w:val="ru-RU"/>
        </w:rPr>
        <w:t>, зафиксированная ЮНЕП на 16 октября 2026 года.</w:t>
      </w:r>
    </w:p>
    <w:p w14:paraId="63BBEE10" w14:textId="3D42E4AD" w:rsidR="008D5234" w:rsidRPr="00485606" w:rsidRDefault="00485606" w:rsidP="00485606">
      <w:pPr>
        <w:pStyle w:val="Heading1"/>
        <w:rPr>
          <w:lang w:val="ru-RU"/>
        </w:rPr>
      </w:pPr>
      <w:r>
        <w:rPr>
          <w:lang w:val="ru-RU"/>
        </w:rPr>
        <w:t xml:space="preserve">В Приложении </w:t>
      </w:r>
      <w:r>
        <w:t>I</w:t>
      </w:r>
      <w:r>
        <w:rPr>
          <w:lang w:val="ru-RU"/>
        </w:rPr>
        <w:t xml:space="preserve"> к настоящему документу содержатся следующие таблицы:</w:t>
      </w:r>
    </w:p>
    <w:p w14:paraId="4E65DF0F" w14:textId="1B4C6033" w:rsidR="00C61AC8" w:rsidRPr="00484FC1" w:rsidRDefault="00C61AC8" w:rsidP="00C61AC8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jc w:val="left"/>
        <w:rPr>
          <w:lang w:val="ru-RU"/>
        </w:rPr>
      </w:pPr>
      <w:r>
        <w:rPr>
          <w:lang w:val="ru-RU"/>
        </w:rPr>
        <w:t>Таблица 1: Состояние Фонда в 1991 – 2026 годах</w:t>
      </w:r>
    </w:p>
    <w:p w14:paraId="352B140C" w14:textId="6B15B07A" w:rsidR="00C61AC8" w:rsidRPr="00484FC1" w:rsidRDefault="00C61AC8" w:rsidP="00C61AC8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2: Сводные данные о положении с взносами и другими поступлениями в 1991 – 2026 годах</w:t>
      </w:r>
    </w:p>
    <w:p w14:paraId="50ACE2C8" w14:textId="7FDD8D2B" w:rsidR="00C61AC8" w:rsidRPr="00484FC1" w:rsidRDefault="00C61AC8" w:rsidP="00C61AC8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jc w:val="left"/>
        <w:rPr>
          <w:lang w:val="ru-RU"/>
        </w:rPr>
      </w:pPr>
      <w:r>
        <w:rPr>
          <w:lang w:val="ru-RU"/>
        </w:rPr>
        <w:t>Таблица 3: Сводные данные о положении с взносами в 1991 – 2026 годах</w:t>
      </w:r>
    </w:p>
    <w:p w14:paraId="1384E501" w14:textId="77777777" w:rsidR="00C61AC8" w:rsidRPr="00484FC1" w:rsidRDefault="00C61AC8" w:rsidP="00C61AC8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4: Положение с взносами в 2024 – 2026 годах</w:t>
      </w:r>
    </w:p>
    <w:p w14:paraId="6C5222BD" w14:textId="79B3B8FD" w:rsidR="00C61AC8" w:rsidRPr="00484FC1" w:rsidRDefault="00C61AC8" w:rsidP="00C61AC8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5: Положение с взносами в 2026 году</w:t>
      </w:r>
    </w:p>
    <w:p w14:paraId="5EC5359C" w14:textId="085F3878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6: Положение с взносами в 2025 году</w:t>
      </w:r>
    </w:p>
    <w:p w14:paraId="4EA68973" w14:textId="2B852BC5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7: Положение с взносами в 2024 году</w:t>
      </w:r>
    </w:p>
    <w:p w14:paraId="65F3E135" w14:textId="373498CB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8: Положение с взносами в 2021 – 2023 годах</w:t>
      </w:r>
    </w:p>
    <w:p w14:paraId="5813A5B0" w14:textId="788BCCF5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9: Положение с взносами в 2023 году</w:t>
      </w:r>
    </w:p>
    <w:p w14:paraId="04C83F50" w14:textId="6B48FA09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10: Положение с взносами в 2022 году</w:t>
      </w:r>
    </w:p>
    <w:p w14:paraId="11318288" w14:textId="023D48B7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11: Положение с взносами в 2021 году</w:t>
      </w:r>
    </w:p>
    <w:p w14:paraId="3369642A" w14:textId="1D2BBF8B" w:rsidR="00C66FB4" w:rsidRPr="00C66FB4" w:rsidRDefault="00C66FB4" w:rsidP="002B4E6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12: Положение с взносами в 2018 – 2020 годах</w:t>
      </w:r>
    </w:p>
    <w:p w14:paraId="6D34610B" w14:textId="6A0670CD" w:rsidR="00C66FB4" w:rsidRPr="00484FC1" w:rsidRDefault="00C66FB4" w:rsidP="00C66FB4">
      <w:pPr>
        <w:pStyle w:val="0Heading0"/>
        <w:numPr>
          <w:ilvl w:val="0"/>
          <w:numId w:val="28"/>
        </w:numPr>
        <w:tabs>
          <w:tab w:val="clear" w:pos="2500"/>
        </w:tabs>
        <w:ind w:left="1440" w:hanging="720"/>
        <w:rPr>
          <w:lang w:val="ru-RU"/>
        </w:rPr>
      </w:pPr>
      <w:r>
        <w:rPr>
          <w:lang w:val="ru-RU"/>
        </w:rPr>
        <w:t>Таблица 13: Положение с взносами в 2020 году</w:t>
      </w:r>
    </w:p>
    <w:p w14:paraId="2C6CA892" w14:textId="77777777" w:rsidR="008D5234" w:rsidRPr="00C66FB4" w:rsidRDefault="008D5234" w:rsidP="00042582">
      <w:pPr>
        <w:pStyle w:val="0Heading0"/>
        <w:ind w:left="1440"/>
        <w:rPr>
          <w:lang w:val="ru-RU"/>
        </w:rPr>
      </w:pPr>
    </w:p>
    <w:p w14:paraId="5F8BB278" w14:textId="7AE0BA34" w:rsidR="008D5234" w:rsidRPr="008A7A45" w:rsidRDefault="008A7A45" w:rsidP="008D5234">
      <w:pPr>
        <w:pStyle w:val="Heading1"/>
        <w:spacing w:after="0"/>
        <w:rPr>
          <w:lang w:val="ru-RU"/>
        </w:rPr>
      </w:pPr>
      <w:r>
        <w:rPr>
          <w:lang w:val="ru-RU"/>
        </w:rPr>
        <w:lastRenderedPageBreak/>
        <w:t>В документе содержится также Приложение II, в котором перечислены страны, не подпадающие под действие статьи 5, которые в течение трехлетнего периода 2024-2026 годов используют механизм фиксированного курса обмена валюты (МФКОВ)</w:t>
      </w:r>
      <w:r>
        <w:rPr>
          <w:vertAlign w:val="superscript"/>
        </w:rPr>
        <w:footnoteReference w:id="3"/>
      </w:r>
      <w:r>
        <w:rPr>
          <w:lang w:val="ru-RU"/>
        </w:rPr>
        <w:t>.</w:t>
      </w:r>
    </w:p>
    <w:p w14:paraId="0D4A7FBC" w14:textId="77777777" w:rsidR="008D5234" w:rsidRPr="008A7A45" w:rsidRDefault="008D5234" w:rsidP="008D5234">
      <w:pPr>
        <w:rPr>
          <w:sz w:val="20"/>
          <w:szCs w:val="20"/>
          <w:lang w:val="ru-RU"/>
        </w:rPr>
      </w:pPr>
    </w:p>
    <w:p w14:paraId="71038E42" w14:textId="77777777" w:rsidR="00CC5E70" w:rsidRDefault="00CC5E70" w:rsidP="00CC5E70">
      <w:pPr>
        <w:pStyle w:val="Heading1"/>
        <w:numPr>
          <w:ilvl w:val="0"/>
          <w:numId w:val="0"/>
        </w:numPr>
        <w:rPr>
          <w:b/>
          <w:bCs/>
          <w:sz w:val="24"/>
          <w:szCs w:val="24"/>
        </w:rPr>
      </w:pPr>
      <w:r>
        <w:rPr>
          <w:b/>
          <w:bCs/>
          <w:lang w:val="ru-RU"/>
        </w:rPr>
        <w:t>Состояние Фонда</w:t>
      </w:r>
    </w:p>
    <w:p w14:paraId="307568DF" w14:textId="6B32C5CA" w:rsidR="00CC5E70" w:rsidRPr="002F6147" w:rsidRDefault="00CC5E70" w:rsidP="00CC5E70">
      <w:pPr>
        <w:pStyle w:val="Heading1"/>
        <w:rPr>
          <w:lang w:val="ru-RU"/>
        </w:rPr>
      </w:pPr>
      <w:r>
        <w:rPr>
          <w:lang w:val="ru-RU"/>
        </w:rPr>
        <w:t>На 16 октября 2026 года баланс средств составляет 671</w:t>
      </w:r>
      <w:r>
        <w:t> </w:t>
      </w:r>
      <w:r>
        <w:rPr>
          <w:lang w:val="ru-RU"/>
        </w:rPr>
        <w:t>129</w:t>
      </w:r>
      <w:r>
        <w:t> </w:t>
      </w:r>
      <w:r>
        <w:rPr>
          <w:lang w:val="ru-RU"/>
        </w:rPr>
        <w:t>629 долл. США наличными после учета всех средств, утвержденных Исполнительным комитетом до 98-го совещания Исполнительного комитета включительно.</w:t>
      </w:r>
    </w:p>
    <w:p w14:paraId="23450642" w14:textId="2B24D463" w:rsidR="00CC5E70" w:rsidRPr="002F6147" w:rsidRDefault="00CC5E70" w:rsidP="00CC5E70">
      <w:pPr>
        <w:pStyle w:val="Heading1"/>
        <w:rPr>
          <w:lang w:val="ru-RU"/>
        </w:rPr>
      </w:pPr>
      <w:r>
        <w:rPr>
          <w:lang w:val="ru-RU"/>
        </w:rPr>
        <w:t xml:space="preserve">В соответствии с решением </w:t>
      </w:r>
      <w:r>
        <w:t>XXXV</w:t>
      </w:r>
      <w:r>
        <w:rPr>
          <w:lang w:val="ru-RU"/>
        </w:rPr>
        <w:t>/1 Сторон и приложением к нему, касающимся шкалы взносов, 44 Стороны внесли свои взносы на 2026 год. Общий объем полученных взносов составляет 96 процентов от общего объема обязательств на 2026 год</w:t>
      </w:r>
      <w:r>
        <w:rPr>
          <w:rStyle w:val="FootnoteReference"/>
        </w:rPr>
        <w:footnoteReference w:id="4"/>
      </w:r>
      <w:r>
        <w:rPr>
          <w:lang w:val="ru-RU"/>
        </w:rPr>
        <w:t>.</w:t>
      </w:r>
    </w:p>
    <w:p w14:paraId="2A0DE440" w14:textId="4F46F3AC" w:rsidR="00CC5E70" w:rsidRPr="002F6147" w:rsidRDefault="00CC5E70" w:rsidP="00CC5E70">
      <w:pPr>
        <w:pStyle w:val="Heading1"/>
        <w:rPr>
          <w:lang w:val="ru-RU"/>
        </w:rPr>
      </w:pPr>
      <w:r>
        <w:rPr>
          <w:lang w:val="ru-RU"/>
        </w:rPr>
        <w:t xml:space="preserve">В соответствии с решением </w:t>
      </w:r>
      <w:r>
        <w:t>XXXV</w:t>
      </w:r>
      <w:r>
        <w:rPr>
          <w:lang w:val="ru-RU"/>
        </w:rPr>
        <w:t>/2 Сторон было одобрено продление срока действия МФКОВ до пополнения 2024-2026 годов. К настоящему моменту 24 Стороны уведомили Казначея о своем решении воспользоваться МФКОВ на текущий трехлетний период. Совокупные потери МФКОВ по состоянию на 16 октября 2026 года составляют 24</w:t>
      </w:r>
      <w:r>
        <w:t> </w:t>
      </w:r>
      <w:r>
        <w:rPr>
          <w:lang w:val="ru-RU"/>
        </w:rPr>
        <w:t>463</w:t>
      </w:r>
      <w:r>
        <w:t> </w:t>
      </w:r>
      <w:r>
        <w:rPr>
          <w:lang w:val="ru-RU"/>
        </w:rPr>
        <w:t>754 долл. США.</w:t>
      </w:r>
    </w:p>
    <w:p w14:paraId="71FA2FA8" w14:textId="77777777" w:rsidR="00CC5E70" w:rsidRDefault="00CC5E70" w:rsidP="00CC5E70">
      <w:pPr>
        <w:pStyle w:val="Heading1"/>
        <w:numPr>
          <w:ilvl w:val="0"/>
          <w:numId w:val="0"/>
        </w:numPr>
        <w:autoSpaceDE w:val="0"/>
        <w:autoSpaceDN w:val="0"/>
        <w:adjustRightInd w:val="0"/>
        <w:spacing w:after="0"/>
        <w:rPr>
          <w:b/>
          <w:bCs/>
          <w:sz w:val="24"/>
          <w:szCs w:val="24"/>
          <w:lang w:bidi="hi-IN"/>
        </w:rPr>
      </w:pPr>
      <w:r>
        <w:rPr>
          <w:b/>
          <w:bCs/>
          <w:sz w:val="24"/>
          <w:szCs w:val="24"/>
          <w:lang w:val="ru-RU" w:bidi="hi-IN"/>
        </w:rPr>
        <w:t>Действия в отношении взносов</w:t>
      </w:r>
    </w:p>
    <w:p w14:paraId="26033A04" w14:textId="77777777" w:rsidR="00CC5E70" w:rsidRPr="001F0105" w:rsidRDefault="00CC5E70" w:rsidP="00CC5E70">
      <w:pPr>
        <w:rPr>
          <w:sz w:val="20"/>
          <w:szCs w:val="20"/>
          <w:lang w:bidi="hi-IN"/>
        </w:rPr>
      </w:pPr>
    </w:p>
    <w:p w14:paraId="64D57A33" w14:textId="205F13F0" w:rsidR="00CC5E70" w:rsidRPr="00633413" w:rsidRDefault="00CC5E70" w:rsidP="00CC5E70">
      <w:pPr>
        <w:pStyle w:val="Heading1"/>
        <w:spacing w:after="0"/>
        <w:rPr>
          <w:lang w:val="ru-RU"/>
        </w:rPr>
      </w:pPr>
      <w:r>
        <w:rPr>
          <w:lang w:val="ru-RU"/>
        </w:rPr>
        <w:t xml:space="preserve">В соответствии с решениями Сторон Казначей разослал счета, касающиеся взносов в Многосторонний фонд за 2026 год, а также напоминания соответствующим Сторонам о невыплаченных взносах. Будет продолжена работа со Сторонами, имеющими задолженность по взносам за один трехлетний период или более. </w:t>
      </w:r>
    </w:p>
    <w:p w14:paraId="6CBDF30E" w14:textId="77777777" w:rsidR="00CC5E70" w:rsidRPr="00633413" w:rsidRDefault="00CC5E70" w:rsidP="00CC5E70">
      <w:pPr>
        <w:rPr>
          <w:lang w:val="ru-RU" w:bidi="hi-IN"/>
        </w:rPr>
      </w:pPr>
    </w:p>
    <w:p w14:paraId="4E225BF1" w14:textId="77777777" w:rsidR="00CC5E70" w:rsidRPr="00633413" w:rsidRDefault="00CC5E70" w:rsidP="00CC5E70">
      <w:pPr>
        <w:pStyle w:val="0Heading0"/>
        <w:autoSpaceDE w:val="0"/>
        <w:autoSpaceDN w:val="0"/>
        <w:adjustRightInd w:val="0"/>
        <w:spacing w:after="240"/>
        <w:rPr>
          <w:b/>
          <w:bCs/>
          <w:sz w:val="24"/>
          <w:szCs w:val="24"/>
          <w:lang w:val="ru-RU" w:bidi="hi-IN"/>
        </w:rPr>
      </w:pPr>
      <w:r>
        <w:rPr>
          <w:b/>
          <w:bCs/>
          <w:sz w:val="24"/>
          <w:szCs w:val="24"/>
          <w:lang w:val="ru-RU" w:bidi="hi-IN"/>
        </w:rPr>
        <w:t>Рекомендация</w:t>
      </w:r>
    </w:p>
    <w:p w14:paraId="172E1022" w14:textId="77777777" w:rsidR="00CC5E70" w:rsidRPr="00633413" w:rsidRDefault="00CC5E70" w:rsidP="00CC5E70">
      <w:pPr>
        <w:pStyle w:val="Heading1"/>
        <w:rPr>
          <w:sz w:val="20"/>
          <w:szCs w:val="20"/>
          <w:lang w:val="ru-RU" w:bidi="hi-IN"/>
        </w:rPr>
      </w:pPr>
      <w:r>
        <w:rPr>
          <w:lang w:val="ru-RU" w:bidi="hi-IN"/>
        </w:rPr>
        <w:t>Исполнительному комитету предлагается:</w:t>
      </w:r>
    </w:p>
    <w:p w14:paraId="5D2DAB30" w14:textId="77777777" w:rsidR="00CC5E70" w:rsidRDefault="00CC5E70" w:rsidP="00722DD1">
      <w:pPr>
        <w:pStyle w:val="Heading2"/>
        <w:ind w:left="1440" w:hanging="720"/>
        <w:rPr>
          <w:lang w:val="ru-RU" w:bidi="hi-IN"/>
        </w:rPr>
      </w:pPr>
      <w:r>
        <w:rPr>
          <w:lang w:val="ru-RU" w:bidi="hi-IN"/>
        </w:rPr>
        <w:t xml:space="preserve">принять к сведению доклад Казначея о положении с взносами и расходами, содержащийся в приложении </w:t>
      </w:r>
      <w:r>
        <w:rPr>
          <w:lang w:bidi="hi-IN"/>
        </w:rPr>
        <w:t>I</w:t>
      </w:r>
      <w:r>
        <w:rPr>
          <w:lang w:val="ru-RU" w:bidi="hi-IN"/>
        </w:rPr>
        <w:t xml:space="preserve"> к настоящему документу;</w:t>
      </w:r>
    </w:p>
    <w:p w14:paraId="3C0D2B2D" w14:textId="637306F0" w:rsidR="00CC5E70" w:rsidRPr="00CA6960" w:rsidRDefault="00CC5E70" w:rsidP="00722DD1">
      <w:pPr>
        <w:pStyle w:val="Heading2"/>
        <w:ind w:left="1440" w:hanging="720"/>
        <w:rPr>
          <w:lang w:val="ru-RU" w:bidi="hi-IN"/>
        </w:rPr>
      </w:pPr>
      <w:r>
        <w:rPr>
          <w:lang w:val="ru-RU" w:bidi="hi-IN"/>
        </w:rPr>
        <w:t>просить руководителя секретариата и Казначея продолжить работу со Сторонами, имеющими задолженность по взносам за один трехлетний период или более, и доложить о ней на 100-м совещании;</w:t>
      </w:r>
    </w:p>
    <w:p w14:paraId="61CF31DA" w14:textId="285E937F" w:rsidR="00720EE7" w:rsidRPr="00CC5E70" w:rsidRDefault="00CC5E70" w:rsidP="00722DD1">
      <w:pPr>
        <w:pStyle w:val="Heading2"/>
        <w:ind w:left="1440" w:hanging="720"/>
        <w:rPr>
          <w:lang w:val="ru-RU" w:bidi="hi-IN"/>
        </w:rPr>
      </w:pPr>
      <w:r>
        <w:rPr>
          <w:lang w:val="ru-RU" w:bidi="hi-IN"/>
        </w:rPr>
        <w:t>призвать все Стороны выплачивать свои взносы в Многосторонний фонд в полном объеме и как можно раньше.</w:t>
      </w:r>
    </w:p>
    <w:sectPr w:rsidR="00720EE7" w:rsidRPr="00CC5E70" w:rsidSect="004F5504">
      <w:headerReference w:type="even" r:id="rId15"/>
      <w:headerReference w:type="default" r:id="rId16"/>
      <w:footerReference w:type="even" r:id="rId17"/>
      <w:footerReference w:type="default" r:id="rId18"/>
      <w:footerReference w:type="first" r:id="rId19"/>
      <w:pgSz w:w="12240" w:h="15840" w:code="1"/>
      <w:pgMar w:top="720" w:right="1350" w:bottom="864" w:left="1440" w:header="720" w:footer="475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1F6AC78" w14:textId="77777777" w:rsidR="00221FCC" w:rsidRDefault="00221FCC" w:rsidP="004A504B">
      <w:r>
        <w:separator/>
      </w:r>
    </w:p>
  </w:endnote>
  <w:endnote w:type="continuationSeparator" w:id="0">
    <w:p w14:paraId="43A38BFD" w14:textId="77777777" w:rsidR="00221FCC" w:rsidRDefault="00221FCC" w:rsidP="004A504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Univers Bold">
    <w:altName w:val="Arial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TimesNewRomanPSMT">
    <w:altName w:val="Times New Roman"/>
    <w:panose1 w:val="00000000000000000000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5002EFF" w:usb1="C200ACF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631509316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763D956A" w14:textId="0BB4C2BC" w:rsidR="004F5504" w:rsidRDefault="004F5504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13A67D7" w14:textId="25883A9E" w:rsidR="00DC6A10" w:rsidRPr="0033525D" w:rsidRDefault="00DC6A10" w:rsidP="004F5504">
    <w:pPr>
      <w:jc w:val="cen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2ACAA45" w14:textId="77777777" w:rsidR="00DC6A10" w:rsidRPr="0033525D" w:rsidRDefault="005A68C5" w:rsidP="004F5504">
    <w:pPr>
      <w:jc w:val="center"/>
    </w:pPr>
    <w:r>
      <w:fldChar w:fldCharType="begin"/>
    </w:r>
    <w:r w:rsidR="00FF1B8E">
      <w:instrText xml:space="preserve"> PAGE </w:instrText>
    </w:r>
    <w:r>
      <w:fldChar w:fldCharType="separate"/>
    </w:r>
    <w:r w:rsidR="00FA6349">
      <w:rPr>
        <w:noProof/>
      </w:rPr>
      <w:t>3</w:t>
    </w:r>
    <w:r>
      <w:rPr>
        <w:noProof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D87695" w14:textId="77777777" w:rsidR="00F435B3" w:rsidRPr="00CF5CE7" w:rsidRDefault="00F435B3" w:rsidP="004E7F9C"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jc w:val="center"/>
      <w:rPr>
        <w:sz w:val="16"/>
        <w:szCs w:val="16"/>
      </w:rPr>
    </w:pPr>
  </w:p>
  <w:p w14:paraId="614066A5" w14:textId="74194B28" w:rsidR="004E7F9C" w:rsidRPr="004F5504" w:rsidRDefault="00CF5CE7" w:rsidP="004E7F9C"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jc w:val="center"/>
      <w:rPr>
        <w:sz w:val="16"/>
        <w:szCs w:val="16"/>
        <w:lang w:val="ru-RU"/>
      </w:rPr>
    </w:pPr>
    <w:r w:rsidRPr="00CF5CE7">
      <w:rPr>
        <w:sz w:val="16"/>
        <w:szCs w:val="16"/>
        <w:lang w:val="ru-RU"/>
      </w:rPr>
      <w:t>Документы, подготовленные к совещанию Исполнительного комитета Многостороннего фонда для осуществления Монреальского протокола, не предрешают ни одного из решений, которые Исполнительный комитет может принять после выпуска документа.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52CCAF" w14:textId="77777777" w:rsidR="00221FCC" w:rsidRDefault="00221FCC" w:rsidP="004A504B">
      <w:r>
        <w:separator/>
      </w:r>
    </w:p>
  </w:footnote>
  <w:footnote w:type="continuationSeparator" w:id="0">
    <w:p w14:paraId="76BFCC3D" w14:textId="77777777" w:rsidR="00221FCC" w:rsidRDefault="00221FCC" w:rsidP="004A504B">
      <w:r>
        <w:continuationSeparator/>
      </w:r>
    </w:p>
  </w:footnote>
  <w:footnote w:id="1">
    <w:p w14:paraId="0706AC7E" w14:textId="646507B8" w:rsidR="00EA0E25" w:rsidRPr="009454E0" w:rsidRDefault="00EA0E25" w:rsidP="00EA0E25">
      <w:pPr>
        <w:pStyle w:val="FootnoteText"/>
        <w:rPr>
          <w:lang w:val="ru-RU"/>
        </w:rPr>
      </w:pPr>
      <w:r>
        <w:rPr>
          <w:rStyle w:val="FootnoteReference"/>
        </w:rPr>
        <w:footnoteRef/>
      </w:r>
      <w:r w:rsidRPr="009454E0">
        <w:rPr>
          <w:lang w:val="ru-RU"/>
        </w:rPr>
        <w:t xml:space="preserve"> </w:t>
      </w:r>
      <w:r>
        <w:t>UNEP</w:t>
      </w:r>
      <w:r w:rsidRPr="009454E0">
        <w:rPr>
          <w:lang w:val="ru-RU"/>
        </w:rPr>
        <w:t>/</w:t>
      </w:r>
      <w:r>
        <w:t>OzL</w:t>
      </w:r>
      <w:r w:rsidRPr="009454E0">
        <w:rPr>
          <w:lang w:val="ru-RU"/>
        </w:rPr>
        <w:t>.</w:t>
      </w:r>
      <w:r>
        <w:t>Pro</w:t>
      </w:r>
      <w:r w:rsidRPr="009454E0">
        <w:rPr>
          <w:lang w:val="ru-RU"/>
        </w:rPr>
        <w:t>/</w:t>
      </w:r>
      <w:r>
        <w:t>ExCom</w:t>
      </w:r>
      <w:r w:rsidRPr="009454E0">
        <w:rPr>
          <w:lang w:val="ru-RU"/>
        </w:rPr>
        <w:t>/9</w:t>
      </w:r>
      <w:r w:rsidR="00485606">
        <w:rPr>
          <w:lang w:val="ru-RU"/>
        </w:rPr>
        <w:t>9</w:t>
      </w:r>
      <w:r w:rsidRPr="009454E0">
        <w:rPr>
          <w:lang w:val="ru-RU"/>
        </w:rPr>
        <w:t>/1</w:t>
      </w:r>
    </w:p>
  </w:footnote>
  <w:footnote w:id="2">
    <w:p w14:paraId="4A4B8D46" w14:textId="4EF094BB" w:rsidR="00485606" w:rsidRPr="00756D75" w:rsidRDefault="00485606" w:rsidP="00485606">
      <w:pPr>
        <w:pStyle w:val="FootnoteText"/>
        <w:rPr>
          <w:lang w:val="ru-RU"/>
        </w:rPr>
      </w:pPr>
      <w:r w:rsidRPr="004B5029">
        <w:rPr>
          <w:rStyle w:val="FootnoteReference"/>
        </w:rPr>
        <w:footnoteRef/>
      </w:r>
      <w:r w:rsidRPr="00756D75">
        <w:rPr>
          <w:lang w:val="ru-RU"/>
        </w:rPr>
        <w:t xml:space="preserve"> Согласно поручению Исполнительного комитета</w:t>
      </w:r>
      <w:r>
        <w:rPr>
          <w:lang w:val="ru-RU"/>
        </w:rPr>
        <w:t>,</w:t>
      </w:r>
      <w:r w:rsidRPr="00756D75">
        <w:rPr>
          <w:lang w:val="ru-RU"/>
        </w:rPr>
        <w:t xml:space="preserve"> пояснения к методологии и допущения, используемые Казначеем, должны быть размещены в сети </w:t>
      </w:r>
      <w:r w:rsidRPr="000373C7">
        <w:rPr>
          <w:lang w:val="ru-RU"/>
        </w:rPr>
        <w:t>интранет (решение 40/2</w:t>
      </w:r>
      <w:r w:rsidR="009454E0">
        <w:rPr>
          <w:lang w:val="ru-RU"/>
        </w:rPr>
        <w:t> </w:t>
      </w:r>
      <w:r w:rsidRPr="000373C7">
        <w:t>b</w:t>
      </w:r>
      <w:r w:rsidRPr="000373C7">
        <w:rPr>
          <w:lang w:val="ru-RU"/>
        </w:rPr>
        <w:t>)</w:t>
      </w:r>
      <w:r w:rsidR="009454E0">
        <w:rPr>
          <w:lang w:val="ru-RU"/>
        </w:rPr>
        <w:t> </w:t>
      </w:r>
      <w:r w:rsidRPr="000373C7">
        <w:t>i</w:t>
      </w:r>
      <w:r w:rsidRPr="000373C7">
        <w:rPr>
          <w:lang w:val="ru-RU"/>
        </w:rPr>
        <w:t>)).</w:t>
      </w:r>
      <w:r w:rsidRPr="00756D75">
        <w:rPr>
          <w:lang w:val="ru-RU"/>
        </w:rPr>
        <w:t xml:space="preserve"> Эта информация о допущениях и методологии</w:t>
      </w:r>
      <w:r>
        <w:rPr>
          <w:lang w:val="ru-RU"/>
        </w:rPr>
        <w:t>,</w:t>
      </w:r>
      <w:r w:rsidRPr="00756D75">
        <w:rPr>
          <w:lang w:val="ru-RU"/>
        </w:rPr>
        <w:t xml:space="preserve"> впервые опубликован</w:t>
      </w:r>
      <w:r>
        <w:rPr>
          <w:lang w:val="ru-RU"/>
        </w:rPr>
        <w:t>ная</w:t>
      </w:r>
      <w:r w:rsidRPr="00756D75">
        <w:rPr>
          <w:lang w:val="ru-RU"/>
        </w:rPr>
        <w:t xml:space="preserve"> в докладе Казначея в документе</w:t>
      </w:r>
      <w:r w:rsidR="009454E0">
        <w:rPr>
          <w:lang w:val="ru-RU"/>
        </w:rPr>
        <w:t> </w:t>
      </w:r>
      <w:r w:rsidRPr="00756D75">
        <w:t>UNEP</w:t>
      </w:r>
      <w:r w:rsidRPr="00756D75">
        <w:rPr>
          <w:lang w:val="ru-RU"/>
        </w:rPr>
        <w:t>/</w:t>
      </w:r>
      <w:r w:rsidRPr="00756D75">
        <w:t>OzL</w:t>
      </w:r>
      <w:r w:rsidRPr="00756D75">
        <w:rPr>
          <w:lang w:val="ru-RU"/>
        </w:rPr>
        <w:t>.</w:t>
      </w:r>
      <w:r w:rsidRPr="00756D75">
        <w:t>Pro</w:t>
      </w:r>
      <w:r w:rsidRPr="00756D75">
        <w:rPr>
          <w:lang w:val="ru-RU"/>
        </w:rPr>
        <w:t>/</w:t>
      </w:r>
      <w:r w:rsidRPr="00756D75">
        <w:t>ExCom</w:t>
      </w:r>
      <w:r w:rsidRPr="00756D75">
        <w:rPr>
          <w:lang w:val="ru-RU"/>
        </w:rPr>
        <w:t>/39/3/</w:t>
      </w:r>
      <w:r w:rsidRPr="00756D75">
        <w:t>Rev</w:t>
      </w:r>
      <w:r w:rsidRPr="00756D75">
        <w:rPr>
          <w:lang w:val="ru-RU"/>
        </w:rPr>
        <w:t>.1</w:t>
      </w:r>
      <w:r>
        <w:rPr>
          <w:lang w:val="ru-RU"/>
        </w:rPr>
        <w:t xml:space="preserve">, доступна </w:t>
      </w:r>
      <w:r w:rsidR="000858F3">
        <w:rPr>
          <w:lang w:val="ru-RU"/>
        </w:rPr>
        <w:t>на портале совещаний</w:t>
      </w:r>
      <w:r w:rsidRPr="00756D75">
        <w:rPr>
          <w:lang w:val="ru-RU"/>
        </w:rPr>
        <w:t xml:space="preserve"> Многостороннего фонда.</w:t>
      </w:r>
    </w:p>
  </w:footnote>
  <w:footnote w:id="3">
    <w:p w14:paraId="1A545022" w14:textId="77777777" w:rsidR="008A7A45" w:rsidRPr="00317484" w:rsidRDefault="008A7A45" w:rsidP="008A7A45">
      <w:pPr>
        <w:autoSpaceDE w:val="0"/>
        <w:autoSpaceDN w:val="0"/>
        <w:adjustRightInd w:val="0"/>
        <w:rPr>
          <w:lang w:val="ru-RU"/>
        </w:rPr>
      </w:pPr>
      <w:r>
        <w:rPr>
          <w:rStyle w:val="FootnoteReference"/>
        </w:rPr>
        <w:footnoteRef/>
      </w:r>
      <w:r w:rsidRPr="00317484">
        <w:rPr>
          <w:lang w:val="ru-RU"/>
        </w:rPr>
        <w:t xml:space="preserve"> </w:t>
      </w:r>
      <w:r w:rsidRPr="00A1178A">
        <w:rPr>
          <w:sz w:val="20"/>
          <w:szCs w:val="20"/>
          <w:lang w:val="ru-RU"/>
        </w:rPr>
        <w:t xml:space="preserve">Стороны обращались к Казначею с просьбой продлить действие МФКОВ на период </w:t>
      </w:r>
      <w:r w:rsidRPr="00A1178A">
        <w:rPr>
          <w:rFonts w:ascii="TimesNewRomanPSMT" w:hAnsi="TimesNewRomanPSMT" w:cs="TimesNewRomanPSMT"/>
          <w:sz w:val="20"/>
          <w:szCs w:val="20"/>
          <w:lang w:val="ru-RU"/>
        </w:rPr>
        <w:t xml:space="preserve">2024-2026 годов (решение </w:t>
      </w:r>
      <w:r w:rsidRPr="00A1178A">
        <w:rPr>
          <w:rFonts w:ascii="TimesNewRomanPSMT" w:hAnsi="TimesNewRomanPSMT" w:cs="TimesNewRomanPSMT"/>
          <w:sz w:val="20"/>
          <w:szCs w:val="20"/>
        </w:rPr>
        <w:t>XXXV</w:t>
      </w:r>
      <w:r w:rsidRPr="00A1178A">
        <w:rPr>
          <w:rFonts w:ascii="TimesNewRomanPSMT" w:hAnsi="TimesNewRomanPSMT" w:cs="TimesNewRomanPSMT"/>
          <w:sz w:val="20"/>
          <w:szCs w:val="20"/>
          <w:lang w:val="ru-RU"/>
        </w:rPr>
        <w:t>/2).</w:t>
      </w:r>
      <w:r w:rsidRPr="00317484">
        <w:rPr>
          <w:rFonts w:ascii="TimesNewRomanPSMT" w:hAnsi="TimesNewRomanPSMT" w:cs="TimesNewRomanPSMT"/>
          <w:sz w:val="20"/>
          <w:szCs w:val="20"/>
          <w:lang w:val="ru-RU"/>
        </w:rPr>
        <w:t xml:space="preserve"> </w:t>
      </w:r>
    </w:p>
  </w:footnote>
  <w:footnote w:id="4">
    <w:p w14:paraId="4DA7204F" w14:textId="77777777" w:rsidR="00CC5E70" w:rsidRPr="00A1178A" w:rsidRDefault="00CC5E70" w:rsidP="00CC5E70">
      <w:pPr>
        <w:pStyle w:val="FootnoteText"/>
        <w:rPr>
          <w:lang w:val="ru-RU"/>
        </w:rPr>
      </w:pPr>
      <w:r w:rsidRPr="00BD736C">
        <w:rPr>
          <w:rStyle w:val="FootnoteReference"/>
        </w:rPr>
        <w:footnoteRef/>
      </w:r>
      <w:r w:rsidRPr="00A1178A">
        <w:rPr>
          <w:lang w:val="ru-RU"/>
        </w:rPr>
        <w:t xml:space="preserve"> В соответствии с решением 41/2 по запросу будет предоставляться список невыплаченных взносов некоторых стран с переходной экономикой.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FF72F6" w14:textId="42A81B8E" w:rsidR="00DC6A10" w:rsidRPr="0033525D" w:rsidRDefault="00E573AC">
    <w:fldSimple w:instr=" DOCPROPERTY &quot;Document number&quot;  \* MERGEFORMAT ">
      <w:r>
        <w:t>UNEP/OzL.Pro/ExCom/99/3</w:t>
      </w:r>
    </w:fldSimple>
  </w:p>
  <w:p w14:paraId="5DEA2075" w14:textId="77777777" w:rsidR="00DC6A10" w:rsidRPr="0033525D" w:rsidRDefault="00DC6A10"/>
  <w:p w14:paraId="79EC0137" w14:textId="77777777" w:rsidR="00DC6A10" w:rsidRPr="0033525D" w:rsidRDefault="00DC6A10" w:rsidP="004F5504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6527AF" w14:textId="55651DD4" w:rsidR="00DC6A10" w:rsidRPr="0033525D" w:rsidRDefault="00C27A89">
    <w:pPr>
      <w:jc w:val="right"/>
    </w:pPr>
    <w:fldSimple w:instr=" DOCPROPERTY &quot;Document number&quot;  \* MERGEFORMAT ">
      <w:r>
        <w:t>UNEP/OzL.Pro/ExCom/99/3</w:t>
      </w:r>
    </w:fldSimple>
  </w:p>
  <w:p w14:paraId="76B03438" w14:textId="77777777" w:rsidR="00DC6A10" w:rsidRPr="0033525D" w:rsidRDefault="00DC6A10"/>
  <w:p w14:paraId="60D04BC4" w14:textId="77777777" w:rsidR="00DC6A10" w:rsidRPr="0033525D" w:rsidRDefault="00DC6A10" w:rsidP="004F5504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F4761E4C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25B627A0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8C923A98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B532B57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E27AF7F0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6CB6EE0C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1DEEBB70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5C453D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DD8EAD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AF256C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FFFFFFFB"/>
    <w:multiLevelType w:val="multilevel"/>
    <w:tmpl w:val="78FA99C8"/>
    <w:lvl w:ilvl="0">
      <w:start w:val="1"/>
      <w:numFmt w:val="decimal"/>
      <w:pStyle w:val="Heading1"/>
      <w:lvlText w:val="%1.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1">
      <w:start w:val="1"/>
      <w:numFmt w:val="lowerLetter"/>
      <w:pStyle w:val="Heading2"/>
      <w:lvlText w:val="%2)"/>
      <w:lvlJc w:val="left"/>
      <w:pPr>
        <w:ind w:left="1080" w:hanging="360"/>
      </w:pPr>
    </w:lvl>
    <w:lvl w:ilvl="2">
      <w:start w:val="1"/>
      <w:numFmt w:val="lowerRoman"/>
      <w:pStyle w:val="Heading3"/>
      <w:lvlText w:val="(%3)"/>
      <w:lvlJc w:val="left"/>
      <w:pPr>
        <w:tabs>
          <w:tab w:val="num" w:pos="0"/>
        </w:tabs>
        <w:ind w:left="2160" w:hanging="720"/>
      </w:pPr>
      <w:rPr>
        <w:rFonts w:hint="default"/>
      </w:rPr>
    </w:lvl>
    <w:lvl w:ilvl="3">
      <w:start w:val="1"/>
      <w:numFmt w:val="lowerLetter"/>
      <w:pStyle w:val="Heading4"/>
      <w:lvlText w:val="%4."/>
      <w:lvlJc w:val="left"/>
      <w:pPr>
        <w:tabs>
          <w:tab w:val="num" w:pos="2160"/>
        </w:tabs>
        <w:ind w:left="2880" w:hanging="720"/>
      </w:pPr>
      <w:rPr>
        <w:rFonts w:hint="default"/>
        <w:b w:val="0"/>
        <w:i w:val="0"/>
      </w:rPr>
    </w:lvl>
    <w:lvl w:ilvl="4">
      <w:start w:val="1"/>
      <w:numFmt w:val="lowerRoman"/>
      <w:pStyle w:val="Heading5"/>
      <w:lvlText w:val="%5.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5">
      <w:start w:val="1"/>
      <w:numFmt w:val="lowerLetter"/>
      <w:pStyle w:val="Heading6"/>
      <w:lvlText w:val="(%6)"/>
      <w:lvlJc w:val="left"/>
      <w:pPr>
        <w:tabs>
          <w:tab w:val="num" w:pos="0"/>
        </w:tabs>
        <w:ind w:left="4291" w:hanging="720"/>
      </w:pPr>
      <w:rPr>
        <w:rFonts w:hint="default"/>
      </w:rPr>
    </w:lvl>
    <w:lvl w:ilvl="6">
      <w:start w:val="1"/>
      <w:numFmt w:val="lowerRoman"/>
      <w:pStyle w:val="Heading7"/>
      <w:lvlText w:val="(%7)"/>
      <w:lvlJc w:val="left"/>
      <w:pPr>
        <w:tabs>
          <w:tab w:val="num" w:pos="0"/>
        </w:tabs>
        <w:ind w:left="4997" w:hanging="706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0"/>
        </w:tabs>
        <w:ind w:left="5702" w:hanging="705"/>
      </w:pPr>
      <w:rPr>
        <w:rFonts w:hint="default"/>
      </w:rPr>
    </w:lvl>
    <w:lvl w:ilvl="8">
      <w:start w:val="1"/>
      <w:numFmt w:val="lowerRoman"/>
      <w:pStyle w:val="Heading9"/>
      <w:lvlText w:val="(%9)"/>
      <w:lvlJc w:val="left"/>
      <w:pPr>
        <w:tabs>
          <w:tab w:val="num" w:pos="0"/>
        </w:tabs>
        <w:ind w:left="6408" w:hanging="706"/>
      </w:pPr>
      <w:rPr>
        <w:rFonts w:hint="default"/>
      </w:rPr>
    </w:lvl>
  </w:abstractNum>
  <w:abstractNum w:abstractNumId="11" w15:restartNumberingAfterBreak="0">
    <w:nsid w:val="0113558D"/>
    <w:multiLevelType w:val="hybridMultilevel"/>
    <w:tmpl w:val="0D10758A"/>
    <w:lvl w:ilvl="0" w:tplc="B7969EF4">
      <w:start w:val="1"/>
      <w:numFmt w:val="upperLetter"/>
      <w:lvlText w:val="%1."/>
      <w:lvlJc w:val="left"/>
      <w:pPr>
        <w:ind w:left="1211" w:hanging="360"/>
      </w:pPr>
      <w:rPr>
        <w:rFonts w:hint="default"/>
        <w:sz w:val="22"/>
        <w:szCs w:val="22"/>
      </w:rPr>
    </w:lvl>
    <w:lvl w:ilvl="1" w:tplc="10090019" w:tentative="1">
      <w:start w:val="1"/>
      <w:numFmt w:val="lowerLetter"/>
      <w:lvlText w:val="%2."/>
      <w:lvlJc w:val="left"/>
      <w:pPr>
        <w:ind w:left="1931" w:hanging="360"/>
      </w:pPr>
    </w:lvl>
    <w:lvl w:ilvl="2" w:tplc="1009001B" w:tentative="1">
      <w:start w:val="1"/>
      <w:numFmt w:val="lowerRoman"/>
      <w:lvlText w:val="%3."/>
      <w:lvlJc w:val="right"/>
      <w:pPr>
        <w:ind w:left="2651" w:hanging="180"/>
      </w:pPr>
    </w:lvl>
    <w:lvl w:ilvl="3" w:tplc="1009000F" w:tentative="1">
      <w:start w:val="1"/>
      <w:numFmt w:val="decimal"/>
      <w:lvlText w:val="%4."/>
      <w:lvlJc w:val="left"/>
      <w:pPr>
        <w:ind w:left="3371" w:hanging="360"/>
      </w:pPr>
    </w:lvl>
    <w:lvl w:ilvl="4" w:tplc="10090019" w:tentative="1">
      <w:start w:val="1"/>
      <w:numFmt w:val="lowerLetter"/>
      <w:lvlText w:val="%5."/>
      <w:lvlJc w:val="left"/>
      <w:pPr>
        <w:ind w:left="4091" w:hanging="360"/>
      </w:pPr>
    </w:lvl>
    <w:lvl w:ilvl="5" w:tplc="1009001B" w:tentative="1">
      <w:start w:val="1"/>
      <w:numFmt w:val="lowerRoman"/>
      <w:lvlText w:val="%6."/>
      <w:lvlJc w:val="right"/>
      <w:pPr>
        <w:ind w:left="4811" w:hanging="180"/>
      </w:pPr>
    </w:lvl>
    <w:lvl w:ilvl="6" w:tplc="1009000F" w:tentative="1">
      <w:start w:val="1"/>
      <w:numFmt w:val="decimal"/>
      <w:lvlText w:val="%7."/>
      <w:lvlJc w:val="left"/>
      <w:pPr>
        <w:ind w:left="5531" w:hanging="360"/>
      </w:pPr>
    </w:lvl>
    <w:lvl w:ilvl="7" w:tplc="10090019" w:tentative="1">
      <w:start w:val="1"/>
      <w:numFmt w:val="lowerLetter"/>
      <w:lvlText w:val="%8."/>
      <w:lvlJc w:val="left"/>
      <w:pPr>
        <w:ind w:left="6251" w:hanging="360"/>
      </w:pPr>
    </w:lvl>
    <w:lvl w:ilvl="8" w:tplc="1009001B" w:tentative="1">
      <w:start w:val="1"/>
      <w:numFmt w:val="lowerRoman"/>
      <w:lvlText w:val="%9."/>
      <w:lvlJc w:val="right"/>
      <w:pPr>
        <w:ind w:left="6971" w:hanging="180"/>
      </w:pPr>
    </w:lvl>
  </w:abstractNum>
  <w:abstractNum w:abstractNumId="12" w15:restartNumberingAfterBreak="0">
    <w:nsid w:val="2BC6015C"/>
    <w:multiLevelType w:val="multilevel"/>
    <w:tmpl w:val="0409001F"/>
    <w:styleLink w:val="111111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</w:lvl>
  </w:abstractNum>
  <w:abstractNum w:abstractNumId="13" w15:restartNumberingAfterBreak="0">
    <w:nsid w:val="326050D8"/>
    <w:multiLevelType w:val="hybridMultilevel"/>
    <w:tmpl w:val="6C904E90"/>
    <w:lvl w:ilvl="0" w:tplc="2F320DDA">
      <w:start w:val="1"/>
      <w:numFmt w:val="lowerRoman"/>
      <w:lvlText w:val="%1."/>
      <w:lvlJc w:val="left"/>
      <w:pPr>
        <w:ind w:left="3240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4303" w:hanging="360"/>
      </w:pPr>
    </w:lvl>
    <w:lvl w:ilvl="2" w:tplc="1009001B" w:tentative="1">
      <w:start w:val="1"/>
      <w:numFmt w:val="lowerRoman"/>
      <w:lvlText w:val="%3."/>
      <w:lvlJc w:val="right"/>
      <w:pPr>
        <w:ind w:left="5023" w:hanging="180"/>
      </w:pPr>
    </w:lvl>
    <w:lvl w:ilvl="3" w:tplc="1009000F" w:tentative="1">
      <w:start w:val="1"/>
      <w:numFmt w:val="decimal"/>
      <w:lvlText w:val="%4."/>
      <w:lvlJc w:val="left"/>
      <w:pPr>
        <w:ind w:left="5743" w:hanging="360"/>
      </w:pPr>
    </w:lvl>
    <w:lvl w:ilvl="4" w:tplc="10090019" w:tentative="1">
      <w:start w:val="1"/>
      <w:numFmt w:val="lowerLetter"/>
      <w:lvlText w:val="%5."/>
      <w:lvlJc w:val="left"/>
      <w:pPr>
        <w:ind w:left="6463" w:hanging="360"/>
      </w:pPr>
    </w:lvl>
    <w:lvl w:ilvl="5" w:tplc="1009001B" w:tentative="1">
      <w:start w:val="1"/>
      <w:numFmt w:val="lowerRoman"/>
      <w:lvlText w:val="%6."/>
      <w:lvlJc w:val="right"/>
      <w:pPr>
        <w:ind w:left="7183" w:hanging="180"/>
      </w:pPr>
    </w:lvl>
    <w:lvl w:ilvl="6" w:tplc="1009000F" w:tentative="1">
      <w:start w:val="1"/>
      <w:numFmt w:val="decimal"/>
      <w:lvlText w:val="%7."/>
      <w:lvlJc w:val="left"/>
      <w:pPr>
        <w:ind w:left="7903" w:hanging="360"/>
      </w:pPr>
    </w:lvl>
    <w:lvl w:ilvl="7" w:tplc="10090019" w:tentative="1">
      <w:start w:val="1"/>
      <w:numFmt w:val="lowerLetter"/>
      <w:lvlText w:val="%8."/>
      <w:lvlJc w:val="left"/>
      <w:pPr>
        <w:ind w:left="8623" w:hanging="360"/>
      </w:pPr>
    </w:lvl>
    <w:lvl w:ilvl="8" w:tplc="1009001B" w:tentative="1">
      <w:start w:val="1"/>
      <w:numFmt w:val="lowerRoman"/>
      <w:lvlText w:val="%9."/>
      <w:lvlJc w:val="right"/>
      <w:pPr>
        <w:ind w:left="9343" w:hanging="180"/>
      </w:pPr>
    </w:lvl>
  </w:abstractNum>
  <w:abstractNum w:abstractNumId="14" w15:restartNumberingAfterBreak="0">
    <w:nsid w:val="4934232D"/>
    <w:multiLevelType w:val="hybridMultilevel"/>
    <w:tmpl w:val="87403554"/>
    <w:lvl w:ilvl="0" w:tplc="AB3ED562">
      <w:start w:val="1"/>
      <w:numFmt w:val="upperRoman"/>
      <w:lvlText w:val="%1."/>
      <w:lvlJc w:val="left"/>
      <w:pPr>
        <w:ind w:left="72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080" w:hanging="360"/>
      </w:pPr>
    </w:lvl>
    <w:lvl w:ilvl="2" w:tplc="1009001B" w:tentative="1">
      <w:start w:val="1"/>
      <w:numFmt w:val="lowerRoman"/>
      <w:lvlText w:val="%3."/>
      <w:lvlJc w:val="right"/>
      <w:pPr>
        <w:ind w:left="1800" w:hanging="180"/>
      </w:pPr>
    </w:lvl>
    <w:lvl w:ilvl="3" w:tplc="1009000F" w:tentative="1">
      <w:start w:val="1"/>
      <w:numFmt w:val="decimal"/>
      <w:lvlText w:val="%4."/>
      <w:lvlJc w:val="left"/>
      <w:pPr>
        <w:ind w:left="2520" w:hanging="360"/>
      </w:pPr>
    </w:lvl>
    <w:lvl w:ilvl="4" w:tplc="10090019" w:tentative="1">
      <w:start w:val="1"/>
      <w:numFmt w:val="lowerLetter"/>
      <w:lvlText w:val="%5."/>
      <w:lvlJc w:val="left"/>
      <w:pPr>
        <w:ind w:left="3240" w:hanging="360"/>
      </w:pPr>
    </w:lvl>
    <w:lvl w:ilvl="5" w:tplc="1009001B" w:tentative="1">
      <w:start w:val="1"/>
      <w:numFmt w:val="lowerRoman"/>
      <w:lvlText w:val="%6."/>
      <w:lvlJc w:val="right"/>
      <w:pPr>
        <w:ind w:left="3960" w:hanging="180"/>
      </w:pPr>
    </w:lvl>
    <w:lvl w:ilvl="6" w:tplc="1009000F" w:tentative="1">
      <w:start w:val="1"/>
      <w:numFmt w:val="decimal"/>
      <w:lvlText w:val="%7."/>
      <w:lvlJc w:val="left"/>
      <w:pPr>
        <w:ind w:left="4680" w:hanging="360"/>
      </w:pPr>
    </w:lvl>
    <w:lvl w:ilvl="7" w:tplc="10090019" w:tentative="1">
      <w:start w:val="1"/>
      <w:numFmt w:val="lowerLetter"/>
      <w:lvlText w:val="%8."/>
      <w:lvlJc w:val="left"/>
      <w:pPr>
        <w:ind w:left="5400" w:hanging="360"/>
      </w:pPr>
    </w:lvl>
    <w:lvl w:ilvl="8" w:tplc="10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495C17E5"/>
    <w:multiLevelType w:val="hybridMultilevel"/>
    <w:tmpl w:val="B850837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D9054F2"/>
    <w:multiLevelType w:val="hybridMultilevel"/>
    <w:tmpl w:val="4286A52A"/>
    <w:lvl w:ilvl="0" w:tplc="935484DA">
      <w:start w:val="1"/>
      <w:numFmt w:val="upperLetter"/>
      <w:lvlText w:val="%1."/>
      <w:lvlJc w:val="left"/>
      <w:pPr>
        <w:ind w:left="1080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800" w:hanging="360"/>
      </w:pPr>
    </w:lvl>
    <w:lvl w:ilvl="2" w:tplc="1009001B" w:tentative="1">
      <w:start w:val="1"/>
      <w:numFmt w:val="lowerRoman"/>
      <w:lvlText w:val="%3."/>
      <w:lvlJc w:val="right"/>
      <w:pPr>
        <w:ind w:left="2520" w:hanging="180"/>
      </w:pPr>
    </w:lvl>
    <w:lvl w:ilvl="3" w:tplc="1009000F" w:tentative="1">
      <w:start w:val="1"/>
      <w:numFmt w:val="decimal"/>
      <w:lvlText w:val="%4."/>
      <w:lvlJc w:val="left"/>
      <w:pPr>
        <w:ind w:left="3240" w:hanging="360"/>
      </w:pPr>
    </w:lvl>
    <w:lvl w:ilvl="4" w:tplc="10090019" w:tentative="1">
      <w:start w:val="1"/>
      <w:numFmt w:val="lowerLetter"/>
      <w:lvlText w:val="%5."/>
      <w:lvlJc w:val="left"/>
      <w:pPr>
        <w:ind w:left="3960" w:hanging="360"/>
      </w:pPr>
    </w:lvl>
    <w:lvl w:ilvl="5" w:tplc="1009001B" w:tentative="1">
      <w:start w:val="1"/>
      <w:numFmt w:val="lowerRoman"/>
      <w:lvlText w:val="%6."/>
      <w:lvlJc w:val="right"/>
      <w:pPr>
        <w:ind w:left="4680" w:hanging="180"/>
      </w:pPr>
    </w:lvl>
    <w:lvl w:ilvl="6" w:tplc="1009000F" w:tentative="1">
      <w:start w:val="1"/>
      <w:numFmt w:val="decimal"/>
      <w:lvlText w:val="%7."/>
      <w:lvlJc w:val="left"/>
      <w:pPr>
        <w:ind w:left="5400" w:hanging="360"/>
      </w:pPr>
    </w:lvl>
    <w:lvl w:ilvl="7" w:tplc="10090019" w:tentative="1">
      <w:start w:val="1"/>
      <w:numFmt w:val="lowerLetter"/>
      <w:lvlText w:val="%8."/>
      <w:lvlJc w:val="left"/>
      <w:pPr>
        <w:ind w:left="6120" w:hanging="360"/>
      </w:pPr>
    </w:lvl>
    <w:lvl w:ilvl="8" w:tplc="10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7" w15:restartNumberingAfterBreak="0">
    <w:nsid w:val="4E892E7B"/>
    <w:multiLevelType w:val="multilevel"/>
    <w:tmpl w:val="0409001D"/>
    <w:styleLink w:val="1ai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8" w15:restartNumberingAfterBreak="0">
    <w:nsid w:val="4F9C4769"/>
    <w:multiLevelType w:val="hybridMultilevel"/>
    <w:tmpl w:val="D37E07A8"/>
    <w:lvl w:ilvl="0" w:tplc="10090001">
      <w:start w:val="1"/>
      <w:numFmt w:val="bullet"/>
      <w:lvlText w:val=""/>
      <w:lvlJc w:val="left"/>
      <w:pPr>
        <w:tabs>
          <w:tab w:val="num" w:pos="2500"/>
        </w:tabs>
        <w:ind w:left="2500" w:hanging="900"/>
      </w:pPr>
      <w:rPr>
        <w:rFonts w:ascii="Symbol" w:hAnsi="Symbol" w:hint="default"/>
      </w:rPr>
    </w:lvl>
    <w:lvl w:ilvl="1" w:tplc="04090019">
      <w:start w:val="1"/>
      <w:numFmt w:val="lowerLetter"/>
      <w:lvlText w:val="%2."/>
      <w:lvlJc w:val="left"/>
      <w:pPr>
        <w:tabs>
          <w:tab w:val="num" w:pos="2070"/>
        </w:tabs>
        <w:ind w:left="2070" w:hanging="360"/>
      </w:pPr>
      <w:rPr>
        <w:rFonts w:cs="Times New Roman"/>
      </w:rPr>
    </w:lvl>
    <w:lvl w:ilvl="2" w:tplc="0409001B">
      <w:start w:val="1"/>
      <w:numFmt w:val="lowerRoman"/>
      <w:lvlText w:val="%3."/>
      <w:lvlJc w:val="right"/>
      <w:pPr>
        <w:tabs>
          <w:tab w:val="num" w:pos="2790"/>
        </w:tabs>
        <w:ind w:left="2790" w:hanging="180"/>
      </w:pPr>
      <w:rPr>
        <w:rFonts w:cs="Times New Roman"/>
      </w:rPr>
    </w:lvl>
    <w:lvl w:ilvl="3" w:tplc="0409000F">
      <w:start w:val="1"/>
      <w:numFmt w:val="decimal"/>
      <w:lvlText w:val="%4."/>
      <w:lvlJc w:val="left"/>
      <w:pPr>
        <w:tabs>
          <w:tab w:val="num" w:pos="3510"/>
        </w:tabs>
        <w:ind w:left="3510" w:hanging="360"/>
      </w:pPr>
      <w:rPr>
        <w:rFonts w:cs="Times New Roman"/>
      </w:rPr>
    </w:lvl>
    <w:lvl w:ilvl="4" w:tplc="04090019">
      <w:start w:val="1"/>
      <w:numFmt w:val="lowerLetter"/>
      <w:lvlText w:val="%5."/>
      <w:lvlJc w:val="left"/>
      <w:pPr>
        <w:tabs>
          <w:tab w:val="num" w:pos="4230"/>
        </w:tabs>
        <w:ind w:left="4230" w:hanging="360"/>
      </w:pPr>
      <w:rPr>
        <w:rFonts w:cs="Times New Roman"/>
      </w:rPr>
    </w:lvl>
    <w:lvl w:ilvl="5" w:tplc="0409001B">
      <w:start w:val="1"/>
      <w:numFmt w:val="lowerRoman"/>
      <w:lvlText w:val="%6."/>
      <w:lvlJc w:val="right"/>
      <w:pPr>
        <w:tabs>
          <w:tab w:val="num" w:pos="4950"/>
        </w:tabs>
        <w:ind w:left="4950" w:hanging="180"/>
      </w:pPr>
      <w:rPr>
        <w:rFonts w:cs="Times New Roman"/>
      </w:rPr>
    </w:lvl>
    <w:lvl w:ilvl="6" w:tplc="0409000F">
      <w:start w:val="1"/>
      <w:numFmt w:val="decimal"/>
      <w:lvlText w:val="%7."/>
      <w:lvlJc w:val="left"/>
      <w:pPr>
        <w:tabs>
          <w:tab w:val="num" w:pos="5670"/>
        </w:tabs>
        <w:ind w:left="5670" w:hanging="360"/>
      </w:pPr>
      <w:rPr>
        <w:rFonts w:cs="Times New Roman"/>
      </w:rPr>
    </w:lvl>
    <w:lvl w:ilvl="7" w:tplc="04090019">
      <w:start w:val="1"/>
      <w:numFmt w:val="lowerLetter"/>
      <w:lvlText w:val="%8."/>
      <w:lvlJc w:val="left"/>
      <w:pPr>
        <w:tabs>
          <w:tab w:val="num" w:pos="6390"/>
        </w:tabs>
        <w:ind w:left="6390" w:hanging="360"/>
      </w:pPr>
      <w:rPr>
        <w:rFonts w:cs="Times New Roman"/>
      </w:rPr>
    </w:lvl>
    <w:lvl w:ilvl="8" w:tplc="0409001B">
      <w:start w:val="1"/>
      <w:numFmt w:val="lowerRoman"/>
      <w:lvlText w:val="%9."/>
      <w:lvlJc w:val="right"/>
      <w:pPr>
        <w:tabs>
          <w:tab w:val="num" w:pos="7110"/>
        </w:tabs>
        <w:ind w:left="7110" w:hanging="180"/>
      </w:pPr>
      <w:rPr>
        <w:rFonts w:cs="Times New Roman"/>
      </w:rPr>
    </w:lvl>
  </w:abstractNum>
  <w:abstractNum w:abstractNumId="19" w15:restartNumberingAfterBreak="0">
    <w:nsid w:val="51C54623"/>
    <w:multiLevelType w:val="multilevel"/>
    <w:tmpl w:val="04090023"/>
    <w:styleLink w:val="ArticleSection"/>
    <w:lvl w:ilvl="0">
      <w:start w:val="1"/>
      <w:numFmt w:val="upperRoman"/>
      <w:lvlText w:val="Article %1."/>
      <w:lvlJc w:val="left"/>
      <w:pPr>
        <w:tabs>
          <w:tab w:val="num" w:pos="1440"/>
        </w:tabs>
        <w:ind w:left="0" w:firstLine="0"/>
      </w:pPr>
    </w:lvl>
    <w:lvl w:ilvl="1">
      <w:start w:val="1"/>
      <w:numFmt w:val="decimalZero"/>
      <w:isLgl/>
      <w:lvlText w:val="Section %1.%2"/>
      <w:lvlJc w:val="left"/>
      <w:pPr>
        <w:tabs>
          <w:tab w:val="num" w:pos="1080"/>
        </w:tabs>
        <w:ind w:left="0" w:firstLine="0"/>
      </w:pPr>
    </w:lvl>
    <w:lvl w:ilvl="2">
      <w:start w:val="1"/>
      <w:numFmt w:val="lowerLetter"/>
      <w:lvlText w:val="(%3)"/>
      <w:lvlJc w:val="left"/>
      <w:pPr>
        <w:tabs>
          <w:tab w:val="num" w:pos="720"/>
        </w:tabs>
        <w:ind w:left="720" w:hanging="432"/>
      </w:pPr>
    </w:lvl>
    <w:lvl w:ilvl="3">
      <w:start w:val="1"/>
      <w:numFmt w:val="lowerRoman"/>
      <w:lvlText w:val="(%4)"/>
      <w:lvlJc w:val="right"/>
      <w:pPr>
        <w:tabs>
          <w:tab w:val="num" w:pos="864"/>
        </w:tabs>
        <w:ind w:left="864" w:hanging="144"/>
      </w:pPr>
    </w:lvl>
    <w:lvl w:ilvl="4">
      <w:start w:val="1"/>
      <w:numFmt w:val="decimal"/>
      <w:lvlText w:val="%5)"/>
      <w:lvlJc w:val="left"/>
      <w:pPr>
        <w:tabs>
          <w:tab w:val="num" w:pos="1008"/>
        </w:tabs>
        <w:ind w:left="1008" w:hanging="432"/>
      </w:pPr>
    </w:lvl>
    <w:lvl w:ilvl="5">
      <w:start w:val="1"/>
      <w:numFmt w:val="lowerLetter"/>
      <w:lvlText w:val="%6)"/>
      <w:lvlJc w:val="left"/>
      <w:pPr>
        <w:tabs>
          <w:tab w:val="num" w:pos="1152"/>
        </w:tabs>
        <w:ind w:left="1152" w:hanging="432"/>
      </w:pPr>
    </w:lvl>
    <w:lvl w:ilvl="6">
      <w:start w:val="1"/>
      <w:numFmt w:val="lowerRoman"/>
      <w:lvlText w:val="%7)"/>
      <w:lvlJc w:val="right"/>
      <w:pPr>
        <w:tabs>
          <w:tab w:val="num" w:pos="1296"/>
        </w:tabs>
        <w:ind w:left="1296" w:hanging="288"/>
      </w:pPr>
    </w:lvl>
    <w:lvl w:ilvl="7">
      <w:start w:val="1"/>
      <w:numFmt w:val="lowerLetter"/>
      <w:lvlText w:val="%8."/>
      <w:lvlJc w:val="left"/>
      <w:pPr>
        <w:tabs>
          <w:tab w:val="num" w:pos="1440"/>
        </w:tabs>
        <w:ind w:left="1440" w:hanging="432"/>
      </w:pPr>
    </w:lvl>
    <w:lvl w:ilvl="8">
      <w:start w:val="1"/>
      <w:numFmt w:val="lowerRoman"/>
      <w:lvlText w:val="%9."/>
      <w:lvlJc w:val="right"/>
      <w:pPr>
        <w:tabs>
          <w:tab w:val="num" w:pos="1584"/>
        </w:tabs>
        <w:ind w:left="1584" w:hanging="144"/>
      </w:pPr>
    </w:lvl>
  </w:abstractNum>
  <w:abstractNum w:abstractNumId="20" w15:restartNumberingAfterBreak="0">
    <w:nsid w:val="5D7F175B"/>
    <w:multiLevelType w:val="hybridMultilevel"/>
    <w:tmpl w:val="7BCE2C22"/>
    <w:lvl w:ilvl="0" w:tplc="1009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792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864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9360" w:hanging="360"/>
      </w:pPr>
      <w:rPr>
        <w:rFonts w:ascii="Wingdings" w:hAnsi="Wingdings" w:hint="default"/>
      </w:rPr>
    </w:lvl>
  </w:abstractNum>
  <w:abstractNum w:abstractNumId="21" w15:restartNumberingAfterBreak="0">
    <w:nsid w:val="5FD4054B"/>
    <w:multiLevelType w:val="hybridMultilevel"/>
    <w:tmpl w:val="6A88852A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3DB1E76"/>
    <w:multiLevelType w:val="hybridMultilevel"/>
    <w:tmpl w:val="2C10CE98"/>
    <w:lvl w:ilvl="0" w:tplc="054A5EE0">
      <w:start w:val="1"/>
      <w:numFmt w:val="decimal"/>
      <w:lvlText w:val="%1."/>
      <w:lvlJc w:val="left"/>
      <w:pPr>
        <w:tabs>
          <w:tab w:val="num" w:pos="1080"/>
        </w:tabs>
        <w:ind w:left="1080" w:hanging="72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3" w15:restartNumberingAfterBreak="0">
    <w:nsid w:val="7E100F2A"/>
    <w:multiLevelType w:val="hybridMultilevel"/>
    <w:tmpl w:val="BD0C0614"/>
    <w:lvl w:ilvl="0" w:tplc="10C23008">
      <w:start w:val="1"/>
      <w:numFmt w:val="lowerLetter"/>
      <w:pStyle w:val="Header4"/>
      <w:lvlText w:val="%1."/>
      <w:lvlJc w:val="left"/>
      <w:pPr>
        <w:tabs>
          <w:tab w:val="num" w:pos="3600"/>
        </w:tabs>
        <w:ind w:left="3600" w:hanging="360"/>
      </w:pPr>
    </w:lvl>
    <w:lvl w:ilvl="1" w:tplc="04090019" w:tentative="1">
      <w:start w:val="1"/>
      <w:numFmt w:val="lowerLetter"/>
      <w:lvlText w:val="%2."/>
      <w:lvlJc w:val="left"/>
      <w:pPr>
        <w:tabs>
          <w:tab w:val="num" w:pos="4320"/>
        </w:tabs>
        <w:ind w:left="4320" w:hanging="360"/>
      </w:pPr>
    </w:lvl>
    <w:lvl w:ilvl="2" w:tplc="0409001B">
      <w:start w:val="1"/>
      <w:numFmt w:val="lowerRoman"/>
      <w:lvlText w:val="%3."/>
      <w:lvlJc w:val="right"/>
      <w:pPr>
        <w:tabs>
          <w:tab w:val="num" w:pos="5040"/>
        </w:tabs>
        <w:ind w:left="5040" w:hanging="180"/>
      </w:pPr>
    </w:lvl>
    <w:lvl w:ilvl="3" w:tplc="0409000F">
      <w:start w:val="1"/>
      <w:numFmt w:val="decimal"/>
      <w:pStyle w:val="Header4"/>
      <w:lvlText w:val="%4."/>
      <w:lvlJc w:val="left"/>
      <w:pPr>
        <w:tabs>
          <w:tab w:val="num" w:pos="5760"/>
        </w:tabs>
        <w:ind w:left="576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6480"/>
        </w:tabs>
        <w:ind w:left="648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7200"/>
        </w:tabs>
        <w:ind w:left="720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7920"/>
        </w:tabs>
        <w:ind w:left="792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8640"/>
        </w:tabs>
        <w:ind w:left="864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9360"/>
        </w:tabs>
        <w:ind w:left="9360" w:hanging="180"/>
      </w:pPr>
    </w:lvl>
  </w:abstractNum>
  <w:num w:numId="1" w16cid:durableId="574096543">
    <w:abstractNumId w:val="10"/>
  </w:num>
  <w:num w:numId="2" w16cid:durableId="786436024">
    <w:abstractNumId w:val="10"/>
  </w:num>
  <w:num w:numId="3" w16cid:durableId="1551187529">
    <w:abstractNumId w:val="10"/>
  </w:num>
  <w:num w:numId="4" w16cid:durableId="1591309128">
    <w:abstractNumId w:val="10"/>
  </w:num>
  <w:num w:numId="5" w16cid:durableId="956791274">
    <w:abstractNumId w:val="10"/>
  </w:num>
  <w:num w:numId="6" w16cid:durableId="1436711339">
    <w:abstractNumId w:val="9"/>
  </w:num>
  <w:num w:numId="7" w16cid:durableId="1264723822">
    <w:abstractNumId w:val="7"/>
  </w:num>
  <w:num w:numId="8" w16cid:durableId="343702820">
    <w:abstractNumId w:val="6"/>
  </w:num>
  <w:num w:numId="9" w16cid:durableId="779759771">
    <w:abstractNumId w:val="5"/>
  </w:num>
  <w:num w:numId="10" w16cid:durableId="88351161">
    <w:abstractNumId w:val="4"/>
  </w:num>
  <w:num w:numId="11" w16cid:durableId="1925064086">
    <w:abstractNumId w:val="8"/>
  </w:num>
  <w:num w:numId="12" w16cid:durableId="456720952">
    <w:abstractNumId w:val="3"/>
  </w:num>
  <w:num w:numId="13" w16cid:durableId="417101353">
    <w:abstractNumId w:val="2"/>
  </w:num>
  <w:num w:numId="14" w16cid:durableId="1960913996">
    <w:abstractNumId w:val="1"/>
  </w:num>
  <w:num w:numId="15" w16cid:durableId="1878007093">
    <w:abstractNumId w:val="0"/>
  </w:num>
  <w:num w:numId="16" w16cid:durableId="1793548327">
    <w:abstractNumId w:val="12"/>
  </w:num>
  <w:num w:numId="17" w16cid:durableId="1137381005">
    <w:abstractNumId w:val="17"/>
  </w:num>
  <w:num w:numId="18" w16cid:durableId="671107749">
    <w:abstractNumId w:val="19"/>
  </w:num>
  <w:num w:numId="19" w16cid:durableId="1526870837">
    <w:abstractNumId w:val="23"/>
  </w:num>
  <w:num w:numId="20" w16cid:durableId="1070348511">
    <w:abstractNumId w:val="13"/>
  </w:num>
  <w:num w:numId="21" w16cid:durableId="1201548317">
    <w:abstractNumId w:val="13"/>
    <w:lvlOverride w:ilvl="0">
      <w:startOverride w:val="1"/>
    </w:lvlOverride>
  </w:num>
  <w:num w:numId="22" w16cid:durableId="759643789">
    <w:abstractNumId w:val="20"/>
  </w:num>
  <w:num w:numId="23" w16cid:durableId="1397825505">
    <w:abstractNumId w:val="15"/>
  </w:num>
  <w:num w:numId="24" w16cid:durableId="1051735893">
    <w:abstractNumId w:val="21"/>
  </w:num>
  <w:num w:numId="25" w16cid:durableId="1791509857">
    <w:abstractNumId w:val="14"/>
  </w:num>
  <w:num w:numId="26" w16cid:durableId="2039770994">
    <w:abstractNumId w:val="16"/>
  </w:num>
  <w:num w:numId="27" w16cid:durableId="993341946">
    <w:abstractNumId w:val="11"/>
  </w:num>
  <w:num w:numId="28" w16cid:durableId="1095247905">
    <w:abstractNumId w:val="18"/>
  </w:num>
  <w:num w:numId="29" w16cid:durableId="979727552">
    <w:abstractNumId w:val="22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stylePaneFormatFilter w:val="0701" w:allStyles="1" w:customStyles="0" w:latentStyles="0" w:stylesInUse="0" w:headingStyles="0" w:numberingStyles="0" w:tableStyles="0" w:directFormattingOnRuns="1" w:directFormattingOnParagraphs="1" w:directFormattingOnNumbering="1" w:directFormattingOnTables="0" w:clearFormatting="0" w:top3HeadingStyles="0" w:visibleStyles="0" w:alternateStyleNames="0"/>
  <w:stylePaneSortMethod w:val="0000"/>
  <w:styleLockTheme/>
  <w:styleLockQFSet/>
  <w:defaultTabStop w:val="720"/>
  <w:hyphenationZone w:val="425"/>
  <w:evenAndOddHeaders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_Grammarly_42____i" w:val="H4sIAAAAAAAEAKtWckksSQxILCpxzi/NK1GyMqwFAAEhoTITAAAA"/>
    <w:docVar w:name="__Grammarly_42___1" w:val="H4sIAAAAAAAEAKtWcslP9kxRslIyNDY0MbM0tTQyNTAxt7A0MTFS0lEKTi0uzszPAykwNKwFAD1WsIktAAAA"/>
  </w:docVars>
  <w:rsids>
    <w:rsidRoot w:val="00CC4AE5"/>
    <w:rsid w:val="00000FED"/>
    <w:rsid w:val="0000434E"/>
    <w:rsid w:val="00004791"/>
    <w:rsid w:val="00006290"/>
    <w:rsid w:val="00006DC8"/>
    <w:rsid w:val="00011176"/>
    <w:rsid w:val="00021036"/>
    <w:rsid w:val="000211A9"/>
    <w:rsid w:val="00021238"/>
    <w:rsid w:val="000219FC"/>
    <w:rsid w:val="00022EC9"/>
    <w:rsid w:val="00023BB5"/>
    <w:rsid w:val="0002513D"/>
    <w:rsid w:val="00025382"/>
    <w:rsid w:val="00027178"/>
    <w:rsid w:val="00031260"/>
    <w:rsid w:val="00031FEB"/>
    <w:rsid w:val="000330EC"/>
    <w:rsid w:val="00033BE7"/>
    <w:rsid w:val="00034D70"/>
    <w:rsid w:val="00036453"/>
    <w:rsid w:val="0003681A"/>
    <w:rsid w:val="000372B7"/>
    <w:rsid w:val="000378C8"/>
    <w:rsid w:val="00042582"/>
    <w:rsid w:val="00045B05"/>
    <w:rsid w:val="000461E7"/>
    <w:rsid w:val="00047C28"/>
    <w:rsid w:val="00050F6E"/>
    <w:rsid w:val="00052EB4"/>
    <w:rsid w:val="00053EEF"/>
    <w:rsid w:val="00054C97"/>
    <w:rsid w:val="000554FD"/>
    <w:rsid w:val="000565EB"/>
    <w:rsid w:val="00056D6E"/>
    <w:rsid w:val="00061EC2"/>
    <w:rsid w:val="0006355F"/>
    <w:rsid w:val="00065D34"/>
    <w:rsid w:val="00065DD7"/>
    <w:rsid w:val="00066AC2"/>
    <w:rsid w:val="00066CE8"/>
    <w:rsid w:val="00072B13"/>
    <w:rsid w:val="00073F8C"/>
    <w:rsid w:val="0007542A"/>
    <w:rsid w:val="000761DA"/>
    <w:rsid w:val="00076CEE"/>
    <w:rsid w:val="00080ED0"/>
    <w:rsid w:val="00081759"/>
    <w:rsid w:val="000851FA"/>
    <w:rsid w:val="000858F3"/>
    <w:rsid w:val="00085B8F"/>
    <w:rsid w:val="00087AFC"/>
    <w:rsid w:val="00090481"/>
    <w:rsid w:val="00091A22"/>
    <w:rsid w:val="00092DFB"/>
    <w:rsid w:val="000A0F6C"/>
    <w:rsid w:val="000A27F5"/>
    <w:rsid w:val="000A3074"/>
    <w:rsid w:val="000A3826"/>
    <w:rsid w:val="000A41C4"/>
    <w:rsid w:val="000A62F7"/>
    <w:rsid w:val="000A6C26"/>
    <w:rsid w:val="000A7D62"/>
    <w:rsid w:val="000B04E7"/>
    <w:rsid w:val="000B08FB"/>
    <w:rsid w:val="000B324E"/>
    <w:rsid w:val="000B64FC"/>
    <w:rsid w:val="000C0898"/>
    <w:rsid w:val="000C254C"/>
    <w:rsid w:val="000C3B90"/>
    <w:rsid w:val="000C4836"/>
    <w:rsid w:val="000C7EF8"/>
    <w:rsid w:val="000D0F0E"/>
    <w:rsid w:val="000D4FE7"/>
    <w:rsid w:val="000D52A4"/>
    <w:rsid w:val="000D638D"/>
    <w:rsid w:val="000D7120"/>
    <w:rsid w:val="000E07BC"/>
    <w:rsid w:val="000E1B7D"/>
    <w:rsid w:val="000E2313"/>
    <w:rsid w:val="000E3086"/>
    <w:rsid w:val="000E3DF9"/>
    <w:rsid w:val="000E45E1"/>
    <w:rsid w:val="000E52E4"/>
    <w:rsid w:val="000E7E06"/>
    <w:rsid w:val="000F104C"/>
    <w:rsid w:val="000F10F9"/>
    <w:rsid w:val="000F1CD4"/>
    <w:rsid w:val="000F307E"/>
    <w:rsid w:val="000F319C"/>
    <w:rsid w:val="000F4103"/>
    <w:rsid w:val="000F5099"/>
    <w:rsid w:val="000F528E"/>
    <w:rsid w:val="000F70A7"/>
    <w:rsid w:val="001001B6"/>
    <w:rsid w:val="0010441A"/>
    <w:rsid w:val="00104568"/>
    <w:rsid w:val="001049B8"/>
    <w:rsid w:val="001074AB"/>
    <w:rsid w:val="00111566"/>
    <w:rsid w:val="001123AA"/>
    <w:rsid w:val="001139D2"/>
    <w:rsid w:val="00113CCA"/>
    <w:rsid w:val="0011422D"/>
    <w:rsid w:val="001171F1"/>
    <w:rsid w:val="00117E5C"/>
    <w:rsid w:val="0012184C"/>
    <w:rsid w:val="00122EB5"/>
    <w:rsid w:val="00122F25"/>
    <w:rsid w:val="00123EA2"/>
    <w:rsid w:val="00135980"/>
    <w:rsid w:val="00135DAA"/>
    <w:rsid w:val="0013782A"/>
    <w:rsid w:val="0013786F"/>
    <w:rsid w:val="00140EA2"/>
    <w:rsid w:val="001413D2"/>
    <w:rsid w:val="001429EC"/>
    <w:rsid w:val="00142D07"/>
    <w:rsid w:val="001464AF"/>
    <w:rsid w:val="0014772C"/>
    <w:rsid w:val="00153C64"/>
    <w:rsid w:val="00153E52"/>
    <w:rsid w:val="00154357"/>
    <w:rsid w:val="001617BD"/>
    <w:rsid w:val="00164719"/>
    <w:rsid w:val="00165363"/>
    <w:rsid w:val="00166FC4"/>
    <w:rsid w:val="00167042"/>
    <w:rsid w:val="001674DA"/>
    <w:rsid w:val="001677AC"/>
    <w:rsid w:val="00173A33"/>
    <w:rsid w:val="00175F3B"/>
    <w:rsid w:val="001761C6"/>
    <w:rsid w:val="001762B6"/>
    <w:rsid w:val="00176CFA"/>
    <w:rsid w:val="001804EA"/>
    <w:rsid w:val="001816E2"/>
    <w:rsid w:val="00185EFF"/>
    <w:rsid w:val="00190A61"/>
    <w:rsid w:val="0019266B"/>
    <w:rsid w:val="00192AA0"/>
    <w:rsid w:val="00193881"/>
    <w:rsid w:val="00193DA4"/>
    <w:rsid w:val="001A113A"/>
    <w:rsid w:val="001A13FA"/>
    <w:rsid w:val="001A2215"/>
    <w:rsid w:val="001A3342"/>
    <w:rsid w:val="001A3E3D"/>
    <w:rsid w:val="001A5795"/>
    <w:rsid w:val="001A7049"/>
    <w:rsid w:val="001A7C27"/>
    <w:rsid w:val="001B1E40"/>
    <w:rsid w:val="001B4098"/>
    <w:rsid w:val="001C5B52"/>
    <w:rsid w:val="001C764E"/>
    <w:rsid w:val="001C7B9B"/>
    <w:rsid w:val="001D031B"/>
    <w:rsid w:val="001D4ADA"/>
    <w:rsid w:val="001E04A5"/>
    <w:rsid w:val="001E1052"/>
    <w:rsid w:val="001E21B1"/>
    <w:rsid w:val="001E2CEB"/>
    <w:rsid w:val="001E2F93"/>
    <w:rsid w:val="001E4554"/>
    <w:rsid w:val="001E61E5"/>
    <w:rsid w:val="001F0105"/>
    <w:rsid w:val="001F2159"/>
    <w:rsid w:val="001F53FD"/>
    <w:rsid w:val="001F6A5A"/>
    <w:rsid w:val="002024F0"/>
    <w:rsid w:val="00203093"/>
    <w:rsid w:val="00203CA8"/>
    <w:rsid w:val="00210B8B"/>
    <w:rsid w:val="00210EAD"/>
    <w:rsid w:val="00211D43"/>
    <w:rsid w:val="00214863"/>
    <w:rsid w:val="002156B4"/>
    <w:rsid w:val="00220E1E"/>
    <w:rsid w:val="00221FCC"/>
    <w:rsid w:val="00224FCD"/>
    <w:rsid w:val="00226F80"/>
    <w:rsid w:val="00227F4F"/>
    <w:rsid w:val="00230B98"/>
    <w:rsid w:val="00233749"/>
    <w:rsid w:val="00235140"/>
    <w:rsid w:val="00237545"/>
    <w:rsid w:val="002377B1"/>
    <w:rsid w:val="00237813"/>
    <w:rsid w:val="002407C4"/>
    <w:rsid w:val="0024191C"/>
    <w:rsid w:val="00241B22"/>
    <w:rsid w:val="00242578"/>
    <w:rsid w:val="002426A0"/>
    <w:rsid w:val="00243843"/>
    <w:rsid w:val="00251DFF"/>
    <w:rsid w:val="00253222"/>
    <w:rsid w:val="00253FE2"/>
    <w:rsid w:val="002564BD"/>
    <w:rsid w:val="0026017B"/>
    <w:rsid w:val="00261B54"/>
    <w:rsid w:val="00261C13"/>
    <w:rsid w:val="00262847"/>
    <w:rsid w:val="00262E06"/>
    <w:rsid w:val="00267A4D"/>
    <w:rsid w:val="002711E2"/>
    <w:rsid w:val="0027312C"/>
    <w:rsid w:val="00275158"/>
    <w:rsid w:val="0027558F"/>
    <w:rsid w:val="0027567B"/>
    <w:rsid w:val="00281BB2"/>
    <w:rsid w:val="002822A3"/>
    <w:rsid w:val="0028518B"/>
    <w:rsid w:val="002869FA"/>
    <w:rsid w:val="00287D2C"/>
    <w:rsid w:val="00291880"/>
    <w:rsid w:val="002957D7"/>
    <w:rsid w:val="00296E7A"/>
    <w:rsid w:val="002A03C3"/>
    <w:rsid w:val="002A2001"/>
    <w:rsid w:val="002A53B7"/>
    <w:rsid w:val="002A58C6"/>
    <w:rsid w:val="002A5C99"/>
    <w:rsid w:val="002A7E87"/>
    <w:rsid w:val="002B254E"/>
    <w:rsid w:val="002B3CFD"/>
    <w:rsid w:val="002B4A18"/>
    <w:rsid w:val="002B52E1"/>
    <w:rsid w:val="002B5AC4"/>
    <w:rsid w:val="002B72E9"/>
    <w:rsid w:val="002B7CBD"/>
    <w:rsid w:val="002C14AB"/>
    <w:rsid w:val="002C2507"/>
    <w:rsid w:val="002C50F6"/>
    <w:rsid w:val="002C55D7"/>
    <w:rsid w:val="002C6AEB"/>
    <w:rsid w:val="002C75BF"/>
    <w:rsid w:val="002C7998"/>
    <w:rsid w:val="002D27B2"/>
    <w:rsid w:val="002D3397"/>
    <w:rsid w:val="002D3FAA"/>
    <w:rsid w:val="002D492C"/>
    <w:rsid w:val="002E1783"/>
    <w:rsid w:val="002E1D44"/>
    <w:rsid w:val="002E36BE"/>
    <w:rsid w:val="002E3935"/>
    <w:rsid w:val="002E45F3"/>
    <w:rsid w:val="002E46E3"/>
    <w:rsid w:val="002E5B06"/>
    <w:rsid w:val="002F1E53"/>
    <w:rsid w:val="002F2CAA"/>
    <w:rsid w:val="002F6E3D"/>
    <w:rsid w:val="0030052C"/>
    <w:rsid w:val="0030065C"/>
    <w:rsid w:val="00306711"/>
    <w:rsid w:val="00311465"/>
    <w:rsid w:val="00325108"/>
    <w:rsid w:val="00326848"/>
    <w:rsid w:val="003275EC"/>
    <w:rsid w:val="003306E1"/>
    <w:rsid w:val="003320E4"/>
    <w:rsid w:val="00332866"/>
    <w:rsid w:val="0033525D"/>
    <w:rsid w:val="00336257"/>
    <w:rsid w:val="003414F3"/>
    <w:rsid w:val="00341788"/>
    <w:rsid w:val="00344B52"/>
    <w:rsid w:val="00347456"/>
    <w:rsid w:val="00355829"/>
    <w:rsid w:val="0035613E"/>
    <w:rsid w:val="003579B3"/>
    <w:rsid w:val="00360178"/>
    <w:rsid w:val="00363EE9"/>
    <w:rsid w:val="003665DF"/>
    <w:rsid w:val="0037332D"/>
    <w:rsid w:val="003742CD"/>
    <w:rsid w:val="00376128"/>
    <w:rsid w:val="0037742E"/>
    <w:rsid w:val="00377D56"/>
    <w:rsid w:val="0038245A"/>
    <w:rsid w:val="003836D0"/>
    <w:rsid w:val="003840E6"/>
    <w:rsid w:val="003843DB"/>
    <w:rsid w:val="00385CFC"/>
    <w:rsid w:val="00390F02"/>
    <w:rsid w:val="00392015"/>
    <w:rsid w:val="0039337A"/>
    <w:rsid w:val="00394CB4"/>
    <w:rsid w:val="00396605"/>
    <w:rsid w:val="003A0584"/>
    <w:rsid w:val="003A3189"/>
    <w:rsid w:val="003A3CA7"/>
    <w:rsid w:val="003A3FEF"/>
    <w:rsid w:val="003B33BD"/>
    <w:rsid w:val="003B3973"/>
    <w:rsid w:val="003B3A53"/>
    <w:rsid w:val="003B3AB8"/>
    <w:rsid w:val="003B569D"/>
    <w:rsid w:val="003B68A2"/>
    <w:rsid w:val="003C285B"/>
    <w:rsid w:val="003C356A"/>
    <w:rsid w:val="003C3C0E"/>
    <w:rsid w:val="003C3F9B"/>
    <w:rsid w:val="003D0C07"/>
    <w:rsid w:val="003D2EDB"/>
    <w:rsid w:val="003D42A6"/>
    <w:rsid w:val="003D4F21"/>
    <w:rsid w:val="003D4FAC"/>
    <w:rsid w:val="003D6B03"/>
    <w:rsid w:val="003D6CAD"/>
    <w:rsid w:val="003D6F6F"/>
    <w:rsid w:val="003E1B3B"/>
    <w:rsid w:val="003E1EB3"/>
    <w:rsid w:val="003E736D"/>
    <w:rsid w:val="003E7906"/>
    <w:rsid w:val="003F16F7"/>
    <w:rsid w:val="003F29E5"/>
    <w:rsid w:val="003F3C50"/>
    <w:rsid w:val="003F44BB"/>
    <w:rsid w:val="003F4E3E"/>
    <w:rsid w:val="003F58B6"/>
    <w:rsid w:val="003F7489"/>
    <w:rsid w:val="0040042A"/>
    <w:rsid w:val="004009D8"/>
    <w:rsid w:val="00401D3B"/>
    <w:rsid w:val="00406202"/>
    <w:rsid w:val="00406A6A"/>
    <w:rsid w:val="00406B22"/>
    <w:rsid w:val="0040734D"/>
    <w:rsid w:val="0041480F"/>
    <w:rsid w:val="00415F2C"/>
    <w:rsid w:val="004176C6"/>
    <w:rsid w:val="00417B4F"/>
    <w:rsid w:val="0042285F"/>
    <w:rsid w:val="00423424"/>
    <w:rsid w:val="004249B2"/>
    <w:rsid w:val="004275D4"/>
    <w:rsid w:val="00430DC4"/>
    <w:rsid w:val="0043146F"/>
    <w:rsid w:val="00432279"/>
    <w:rsid w:val="004328A7"/>
    <w:rsid w:val="00434C74"/>
    <w:rsid w:val="00436DA2"/>
    <w:rsid w:val="00437240"/>
    <w:rsid w:val="00437F09"/>
    <w:rsid w:val="00440F2D"/>
    <w:rsid w:val="004461D5"/>
    <w:rsid w:val="00447189"/>
    <w:rsid w:val="00450AA6"/>
    <w:rsid w:val="00453386"/>
    <w:rsid w:val="004539C9"/>
    <w:rsid w:val="004553F8"/>
    <w:rsid w:val="0045623A"/>
    <w:rsid w:val="00456915"/>
    <w:rsid w:val="00456EB4"/>
    <w:rsid w:val="00457827"/>
    <w:rsid w:val="004622A7"/>
    <w:rsid w:val="0046365D"/>
    <w:rsid w:val="00463F86"/>
    <w:rsid w:val="004669D1"/>
    <w:rsid w:val="00470584"/>
    <w:rsid w:val="004718F3"/>
    <w:rsid w:val="00471D11"/>
    <w:rsid w:val="00474A7A"/>
    <w:rsid w:val="00475040"/>
    <w:rsid w:val="004777CC"/>
    <w:rsid w:val="0048142F"/>
    <w:rsid w:val="004820A5"/>
    <w:rsid w:val="00483DBA"/>
    <w:rsid w:val="00485606"/>
    <w:rsid w:val="0048686F"/>
    <w:rsid w:val="00493B7E"/>
    <w:rsid w:val="00493D40"/>
    <w:rsid w:val="00493EE3"/>
    <w:rsid w:val="00495342"/>
    <w:rsid w:val="004967B6"/>
    <w:rsid w:val="00497217"/>
    <w:rsid w:val="004A3408"/>
    <w:rsid w:val="004A504B"/>
    <w:rsid w:val="004A6911"/>
    <w:rsid w:val="004B04B3"/>
    <w:rsid w:val="004B0DEC"/>
    <w:rsid w:val="004B16E0"/>
    <w:rsid w:val="004B54E0"/>
    <w:rsid w:val="004B7384"/>
    <w:rsid w:val="004B78FB"/>
    <w:rsid w:val="004C4269"/>
    <w:rsid w:val="004C548F"/>
    <w:rsid w:val="004C6BD1"/>
    <w:rsid w:val="004C75A5"/>
    <w:rsid w:val="004D29D1"/>
    <w:rsid w:val="004D4D70"/>
    <w:rsid w:val="004D6236"/>
    <w:rsid w:val="004D7510"/>
    <w:rsid w:val="004D7C74"/>
    <w:rsid w:val="004D7F90"/>
    <w:rsid w:val="004E0B4A"/>
    <w:rsid w:val="004E29AB"/>
    <w:rsid w:val="004E2F62"/>
    <w:rsid w:val="004E4C07"/>
    <w:rsid w:val="004E4DBB"/>
    <w:rsid w:val="004E4E41"/>
    <w:rsid w:val="004E530F"/>
    <w:rsid w:val="004E602B"/>
    <w:rsid w:val="004E69F2"/>
    <w:rsid w:val="004E6CBB"/>
    <w:rsid w:val="004E73DB"/>
    <w:rsid w:val="004E7F9C"/>
    <w:rsid w:val="004F3493"/>
    <w:rsid w:val="004F3ED9"/>
    <w:rsid w:val="004F5143"/>
    <w:rsid w:val="004F5504"/>
    <w:rsid w:val="00502723"/>
    <w:rsid w:val="00502A2A"/>
    <w:rsid w:val="005030AC"/>
    <w:rsid w:val="005035FB"/>
    <w:rsid w:val="00504518"/>
    <w:rsid w:val="00512B09"/>
    <w:rsid w:val="00512FF8"/>
    <w:rsid w:val="00513FD5"/>
    <w:rsid w:val="00516F13"/>
    <w:rsid w:val="00521A49"/>
    <w:rsid w:val="00521D1C"/>
    <w:rsid w:val="005220ED"/>
    <w:rsid w:val="00522C75"/>
    <w:rsid w:val="00527D4D"/>
    <w:rsid w:val="005327DB"/>
    <w:rsid w:val="00533796"/>
    <w:rsid w:val="00533C65"/>
    <w:rsid w:val="00536038"/>
    <w:rsid w:val="00537343"/>
    <w:rsid w:val="00543102"/>
    <w:rsid w:val="005438A3"/>
    <w:rsid w:val="00544CE0"/>
    <w:rsid w:val="005467FC"/>
    <w:rsid w:val="00546901"/>
    <w:rsid w:val="00546914"/>
    <w:rsid w:val="00547B99"/>
    <w:rsid w:val="005511FD"/>
    <w:rsid w:val="005542A7"/>
    <w:rsid w:val="00555D75"/>
    <w:rsid w:val="0055678F"/>
    <w:rsid w:val="00560634"/>
    <w:rsid w:val="00560DF0"/>
    <w:rsid w:val="00560EAC"/>
    <w:rsid w:val="00561B30"/>
    <w:rsid w:val="00562ABF"/>
    <w:rsid w:val="0056759C"/>
    <w:rsid w:val="00567E34"/>
    <w:rsid w:val="00572EFC"/>
    <w:rsid w:val="00574427"/>
    <w:rsid w:val="0057553F"/>
    <w:rsid w:val="00575EED"/>
    <w:rsid w:val="005814EB"/>
    <w:rsid w:val="005830D3"/>
    <w:rsid w:val="00583A29"/>
    <w:rsid w:val="005840A6"/>
    <w:rsid w:val="00590514"/>
    <w:rsid w:val="00591EB1"/>
    <w:rsid w:val="005947FE"/>
    <w:rsid w:val="0059513E"/>
    <w:rsid w:val="005963A7"/>
    <w:rsid w:val="00597523"/>
    <w:rsid w:val="005A13D2"/>
    <w:rsid w:val="005A2FB4"/>
    <w:rsid w:val="005A3C61"/>
    <w:rsid w:val="005A68C5"/>
    <w:rsid w:val="005A6AA4"/>
    <w:rsid w:val="005A6D9F"/>
    <w:rsid w:val="005A7769"/>
    <w:rsid w:val="005B48FF"/>
    <w:rsid w:val="005B5A50"/>
    <w:rsid w:val="005B5B19"/>
    <w:rsid w:val="005B63C9"/>
    <w:rsid w:val="005C1E32"/>
    <w:rsid w:val="005C5171"/>
    <w:rsid w:val="005C7764"/>
    <w:rsid w:val="005C7A40"/>
    <w:rsid w:val="005D1A3F"/>
    <w:rsid w:val="005D1E4E"/>
    <w:rsid w:val="005D31CA"/>
    <w:rsid w:val="005D34D2"/>
    <w:rsid w:val="005D363F"/>
    <w:rsid w:val="005D5F9E"/>
    <w:rsid w:val="005D60CA"/>
    <w:rsid w:val="005D611E"/>
    <w:rsid w:val="005D7CED"/>
    <w:rsid w:val="005E0129"/>
    <w:rsid w:val="005F0CC0"/>
    <w:rsid w:val="005F2E28"/>
    <w:rsid w:val="005F3E81"/>
    <w:rsid w:val="00600A67"/>
    <w:rsid w:val="006012A7"/>
    <w:rsid w:val="00601BFD"/>
    <w:rsid w:val="00604C15"/>
    <w:rsid w:val="006119BB"/>
    <w:rsid w:val="00612301"/>
    <w:rsid w:val="006141C1"/>
    <w:rsid w:val="006158D5"/>
    <w:rsid w:val="0061647A"/>
    <w:rsid w:val="006177A4"/>
    <w:rsid w:val="0062158F"/>
    <w:rsid w:val="006244F1"/>
    <w:rsid w:val="006256F1"/>
    <w:rsid w:val="00625D83"/>
    <w:rsid w:val="006277CF"/>
    <w:rsid w:val="006329BB"/>
    <w:rsid w:val="00632E04"/>
    <w:rsid w:val="00633079"/>
    <w:rsid w:val="00634570"/>
    <w:rsid w:val="00634D59"/>
    <w:rsid w:val="00640383"/>
    <w:rsid w:val="006407A6"/>
    <w:rsid w:val="00641DC3"/>
    <w:rsid w:val="00643292"/>
    <w:rsid w:val="00645D3D"/>
    <w:rsid w:val="006541A1"/>
    <w:rsid w:val="0065524E"/>
    <w:rsid w:val="00655A0B"/>
    <w:rsid w:val="00655AE5"/>
    <w:rsid w:val="00655F8C"/>
    <w:rsid w:val="006600A7"/>
    <w:rsid w:val="006623E7"/>
    <w:rsid w:val="00662B80"/>
    <w:rsid w:val="00664A0E"/>
    <w:rsid w:val="00670ADD"/>
    <w:rsid w:val="00670F28"/>
    <w:rsid w:val="00670F6C"/>
    <w:rsid w:val="006733E2"/>
    <w:rsid w:val="00673C68"/>
    <w:rsid w:val="006755B2"/>
    <w:rsid w:val="00675E0E"/>
    <w:rsid w:val="00676E58"/>
    <w:rsid w:val="00680FF2"/>
    <w:rsid w:val="00682720"/>
    <w:rsid w:val="006833F6"/>
    <w:rsid w:val="00683990"/>
    <w:rsid w:val="00683C58"/>
    <w:rsid w:val="006852C7"/>
    <w:rsid w:val="006852CE"/>
    <w:rsid w:val="00686DB3"/>
    <w:rsid w:val="00687328"/>
    <w:rsid w:val="006918F9"/>
    <w:rsid w:val="00692D14"/>
    <w:rsid w:val="0069557B"/>
    <w:rsid w:val="006A46C9"/>
    <w:rsid w:val="006A7948"/>
    <w:rsid w:val="006B115D"/>
    <w:rsid w:val="006B21CB"/>
    <w:rsid w:val="006B3A2C"/>
    <w:rsid w:val="006B40A6"/>
    <w:rsid w:val="006B4E97"/>
    <w:rsid w:val="006B65C7"/>
    <w:rsid w:val="006C1727"/>
    <w:rsid w:val="006C32FD"/>
    <w:rsid w:val="006C39CE"/>
    <w:rsid w:val="006C6CEE"/>
    <w:rsid w:val="006D0FCC"/>
    <w:rsid w:val="006D21F5"/>
    <w:rsid w:val="006D3089"/>
    <w:rsid w:val="006D65FD"/>
    <w:rsid w:val="006E0D57"/>
    <w:rsid w:val="006E126D"/>
    <w:rsid w:val="006E1FC3"/>
    <w:rsid w:val="006E2644"/>
    <w:rsid w:val="006E5670"/>
    <w:rsid w:val="006F236A"/>
    <w:rsid w:val="006F43F9"/>
    <w:rsid w:val="006F6061"/>
    <w:rsid w:val="006F7E21"/>
    <w:rsid w:val="0070344C"/>
    <w:rsid w:val="007048E2"/>
    <w:rsid w:val="00704CE9"/>
    <w:rsid w:val="0070616B"/>
    <w:rsid w:val="00706295"/>
    <w:rsid w:val="00706FDA"/>
    <w:rsid w:val="00711F9A"/>
    <w:rsid w:val="00712B73"/>
    <w:rsid w:val="00713810"/>
    <w:rsid w:val="00716A17"/>
    <w:rsid w:val="00720EE7"/>
    <w:rsid w:val="00722DD1"/>
    <w:rsid w:val="00725498"/>
    <w:rsid w:val="00727019"/>
    <w:rsid w:val="007303A5"/>
    <w:rsid w:val="00730B3E"/>
    <w:rsid w:val="0073420B"/>
    <w:rsid w:val="007357BE"/>
    <w:rsid w:val="00736367"/>
    <w:rsid w:val="00737C8B"/>
    <w:rsid w:val="00737C8E"/>
    <w:rsid w:val="00741B70"/>
    <w:rsid w:val="00743BD6"/>
    <w:rsid w:val="0074402F"/>
    <w:rsid w:val="00746DFC"/>
    <w:rsid w:val="0074760E"/>
    <w:rsid w:val="00754ABA"/>
    <w:rsid w:val="00754BC0"/>
    <w:rsid w:val="007566DA"/>
    <w:rsid w:val="007608DA"/>
    <w:rsid w:val="00760F9F"/>
    <w:rsid w:val="007648EA"/>
    <w:rsid w:val="00764A26"/>
    <w:rsid w:val="00770B71"/>
    <w:rsid w:val="007715DA"/>
    <w:rsid w:val="00772373"/>
    <w:rsid w:val="00772C82"/>
    <w:rsid w:val="007734A1"/>
    <w:rsid w:val="00773D16"/>
    <w:rsid w:val="00782B0D"/>
    <w:rsid w:val="00784F59"/>
    <w:rsid w:val="00787A99"/>
    <w:rsid w:val="007A028A"/>
    <w:rsid w:val="007A1546"/>
    <w:rsid w:val="007A228C"/>
    <w:rsid w:val="007A368E"/>
    <w:rsid w:val="007A47E1"/>
    <w:rsid w:val="007A5868"/>
    <w:rsid w:val="007A603F"/>
    <w:rsid w:val="007A60F4"/>
    <w:rsid w:val="007A7B1A"/>
    <w:rsid w:val="007B04CE"/>
    <w:rsid w:val="007B1CF3"/>
    <w:rsid w:val="007B3D87"/>
    <w:rsid w:val="007B52BE"/>
    <w:rsid w:val="007B598C"/>
    <w:rsid w:val="007B5DB7"/>
    <w:rsid w:val="007B6871"/>
    <w:rsid w:val="007B7A2F"/>
    <w:rsid w:val="007C1C13"/>
    <w:rsid w:val="007C3D33"/>
    <w:rsid w:val="007C4332"/>
    <w:rsid w:val="007C63C3"/>
    <w:rsid w:val="007D0C25"/>
    <w:rsid w:val="007D229F"/>
    <w:rsid w:val="007D294A"/>
    <w:rsid w:val="007D47D2"/>
    <w:rsid w:val="007D53DC"/>
    <w:rsid w:val="007D6817"/>
    <w:rsid w:val="007D6EC0"/>
    <w:rsid w:val="007D7E1D"/>
    <w:rsid w:val="007E1394"/>
    <w:rsid w:val="007E2387"/>
    <w:rsid w:val="007E4AD1"/>
    <w:rsid w:val="007E4AF2"/>
    <w:rsid w:val="007E4DC7"/>
    <w:rsid w:val="007F07A8"/>
    <w:rsid w:val="007F0DB8"/>
    <w:rsid w:val="007F2069"/>
    <w:rsid w:val="007F616E"/>
    <w:rsid w:val="007F7562"/>
    <w:rsid w:val="007F7C3F"/>
    <w:rsid w:val="00800EC4"/>
    <w:rsid w:val="00801715"/>
    <w:rsid w:val="008029D2"/>
    <w:rsid w:val="00804BAF"/>
    <w:rsid w:val="00806000"/>
    <w:rsid w:val="008063BA"/>
    <w:rsid w:val="0081133E"/>
    <w:rsid w:val="00813B1D"/>
    <w:rsid w:val="008163BE"/>
    <w:rsid w:val="00821508"/>
    <w:rsid w:val="00821DFA"/>
    <w:rsid w:val="00822450"/>
    <w:rsid w:val="0082282C"/>
    <w:rsid w:val="0082370B"/>
    <w:rsid w:val="00823A94"/>
    <w:rsid w:val="00825EE0"/>
    <w:rsid w:val="008260B5"/>
    <w:rsid w:val="0083055B"/>
    <w:rsid w:val="00830E96"/>
    <w:rsid w:val="00831979"/>
    <w:rsid w:val="008345C5"/>
    <w:rsid w:val="008356D5"/>
    <w:rsid w:val="00835E07"/>
    <w:rsid w:val="00840C1C"/>
    <w:rsid w:val="00841462"/>
    <w:rsid w:val="008434C2"/>
    <w:rsid w:val="00843664"/>
    <w:rsid w:val="00846DD2"/>
    <w:rsid w:val="00851352"/>
    <w:rsid w:val="00852F97"/>
    <w:rsid w:val="00857077"/>
    <w:rsid w:val="008579B0"/>
    <w:rsid w:val="00863230"/>
    <w:rsid w:val="00864726"/>
    <w:rsid w:val="008658E3"/>
    <w:rsid w:val="00865BD0"/>
    <w:rsid w:val="0087007C"/>
    <w:rsid w:val="008717D8"/>
    <w:rsid w:val="00871BF6"/>
    <w:rsid w:val="0087215C"/>
    <w:rsid w:val="0087533E"/>
    <w:rsid w:val="00875D25"/>
    <w:rsid w:val="008760C9"/>
    <w:rsid w:val="00880E35"/>
    <w:rsid w:val="00882306"/>
    <w:rsid w:val="00882E41"/>
    <w:rsid w:val="008834AF"/>
    <w:rsid w:val="008875FE"/>
    <w:rsid w:val="00887F8E"/>
    <w:rsid w:val="00890195"/>
    <w:rsid w:val="00894AEE"/>
    <w:rsid w:val="00894FED"/>
    <w:rsid w:val="00896180"/>
    <w:rsid w:val="00896234"/>
    <w:rsid w:val="00897E43"/>
    <w:rsid w:val="008A7A45"/>
    <w:rsid w:val="008B1688"/>
    <w:rsid w:val="008B2B6F"/>
    <w:rsid w:val="008B2ED4"/>
    <w:rsid w:val="008B4547"/>
    <w:rsid w:val="008B4F50"/>
    <w:rsid w:val="008B53A4"/>
    <w:rsid w:val="008B6D57"/>
    <w:rsid w:val="008C081B"/>
    <w:rsid w:val="008C222B"/>
    <w:rsid w:val="008C2559"/>
    <w:rsid w:val="008C4731"/>
    <w:rsid w:val="008C4B2F"/>
    <w:rsid w:val="008C5738"/>
    <w:rsid w:val="008C72C0"/>
    <w:rsid w:val="008C736A"/>
    <w:rsid w:val="008C7EAD"/>
    <w:rsid w:val="008D0CFE"/>
    <w:rsid w:val="008D5234"/>
    <w:rsid w:val="008D6152"/>
    <w:rsid w:val="008D63E6"/>
    <w:rsid w:val="008E3AE2"/>
    <w:rsid w:val="008E63B5"/>
    <w:rsid w:val="008E66BF"/>
    <w:rsid w:val="008E7BA9"/>
    <w:rsid w:val="008F0F81"/>
    <w:rsid w:val="008F27BF"/>
    <w:rsid w:val="00904B06"/>
    <w:rsid w:val="009063E3"/>
    <w:rsid w:val="009124D5"/>
    <w:rsid w:val="0091291C"/>
    <w:rsid w:val="00912AA5"/>
    <w:rsid w:val="00912CD4"/>
    <w:rsid w:val="009142EC"/>
    <w:rsid w:val="009153F1"/>
    <w:rsid w:val="009154C3"/>
    <w:rsid w:val="00915677"/>
    <w:rsid w:val="009162C5"/>
    <w:rsid w:val="00923540"/>
    <w:rsid w:val="00926767"/>
    <w:rsid w:val="00927DDD"/>
    <w:rsid w:val="0093162C"/>
    <w:rsid w:val="00931D86"/>
    <w:rsid w:val="00934AC5"/>
    <w:rsid w:val="009361D5"/>
    <w:rsid w:val="00937400"/>
    <w:rsid w:val="00937904"/>
    <w:rsid w:val="00937B59"/>
    <w:rsid w:val="00941251"/>
    <w:rsid w:val="009422A9"/>
    <w:rsid w:val="009428A4"/>
    <w:rsid w:val="00943014"/>
    <w:rsid w:val="0094377F"/>
    <w:rsid w:val="009437D8"/>
    <w:rsid w:val="00943C9E"/>
    <w:rsid w:val="00944354"/>
    <w:rsid w:val="009454E0"/>
    <w:rsid w:val="00946226"/>
    <w:rsid w:val="00946458"/>
    <w:rsid w:val="009474BC"/>
    <w:rsid w:val="00950907"/>
    <w:rsid w:val="00950C77"/>
    <w:rsid w:val="00951345"/>
    <w:rsid w:val="00952A41"/>
    <w:rsid w:val="009557D5"/>
    <w:rsid w:val="00961812"/>
    <w:rsid w:val="00962ED5"/>
    <w:rsid w:val="00963668"/>
    <w:rsid w:val="009659F4"/>
    <w:rsid w:val="00967514"/>
    <w:rsid w:val="00970D60"/>
    <w:rsid w:val="00971695"/>
    <w:rsid w:val="00971774"/>
    <w:rsid w:val="009759B2"/>
    <w:rsid w:val="00976107"/>
    <w:rsid w:val="00981199"/>
    <w:rsid w:val="00982A2C"/>
    <w:rsid w:val="00983FD9"/>
    <w:rsid w:val="0098608C"/>
    <w:rsid w:val="00991408"/>
    <w:rsid w:val="0099390E"/>
    <w:rsid w:val="00994E2F"/>
    <w:rsid w:val="00995C28"/>
    <w:rsid w:val="009960E5"/>
    <w:rsid w:val="009963C4"/>
    <w:rsid w:val="009A61F2"/>
    <w:rsid w:val="009A7ADC"/>
    <w:rsid w:val="009B0D30"/>
    <w:rsid w:val="009B1CB9"/>
    <w:rsid w:val="009B3B6A"/>
    <w:rsid w:val="009B71D3"/>
    <w:rsid w:val="009C19B7"/>
    <w:rsid w:val="009C401F"/>
    <w:rsid w:val="009C54EA"/>
    <w:rsid w:val="009C5ABB"/>
    <w:rsid w:val="009D0DAA"/>
    <w:rsid w:val="009D2682"/>
    <w:rsid w:val="009D3C9E"/>
    <w:rsid w:val="009D50C2"/>
    <w:rsid w:val="009D53F2"/>
    <w:rsid w:val="009D7C51"/>
    <w:rsid w:val="009D7E7D"/>
    <w:rsid w:val="009E107D"/>
    <w:rsid w:val="009E196C"/>
    <w:rsid w:val="009E2EB0"/>
    <w:rsid w:val="009E599E"/>
    <w:rsid w:val="009E7A1B"/>
    <w:rsid w:val="009F2D86"/>
    <w:rsid w:val="009F36BF"/>
    <w:rsid w:val="009F3980"/>
    <w:rsid w:val="009F3CA2"/>
    <w:rsid w:val="009F48D0"/>
    <w:rsid w:val="00A014AB"/>
    <w:rsid w:val="00A0320A"/>
    <w:rsid w:val="00A0356E"/>
    <w:rsid w:val="00A03A9D"/>
    <w:rsid w:val="00A045F9"/>
    <w:rsid w:val="00A04738"/>
    <w:rsid w:val="00A04F92"/>
    <w:rsid w:val="00A06CCD"/>
    <w:rsid w:val="00A111B6"/>
    <w:rsid w:val="00A14859"/>
    <w:rsid w:val="00A14EC5"/>
    <w:rsid w:val="00A16773"/>
    <w:rsid w:val="00A23ADA"/>
    <w:rsid w:val="00A25F8E"/>
    <w:rsid w:val="00A26D27"/>
    <w:rsid w:val="00A270F5"/>
    <w:rsid w:val="00A34E7D"/>
    <w:rsid w:val="00A376EE"/>
    <w:rsid w:val="00A423FD"/>
    <w:rsid w:val="00A42A99"/>
    <w:rsid w:val="00A4489A"/>
    <w:rsid w:val="00A47530"/>
    <w:rsid w:val="00A50653"/>
    <w:rsid w:val="00A5151A"/>
    <w:rsid w:val="00A53BE2"/>
    <w:rsid w:val="00A55D11"/>
    <w:rsid w:val="00A57E0A"/>
    <w:rsid w:val="00A6632B"/>
    <w:rsid w:val="00A70420"/>
    <w:rsid w:val="00A723FD"/>
    <w:rsid w:val="00A72D4F"/>
    <w:rsid w:val="00A73A67"/>
    <w:rsid w:val="00A73C23"/>
    <w:rsid w:val="00A74CBD"/>
    <w:rsid w:val="00A80DF0"/>
    <w:rsid w:val="00A823F6"/>
    <w:rsid w:val="00A83380"/>
    <w:rsid w:val="00A852F9"/>
    <w:rsid w:val="00A8719E"/>
    <w:rsid w:val="00A91A3E"/>
    <w:rsid w:val="00A924D8"/>
    <w:rsid w:val="00A92663"/>
    <w:rsid w:val="00A94400"/>
    <w:rsid w:val="00A9737D"/>
    <w:rsid w:val="00AA0A89"/>
    <w:rsid w:val="00AA1F53"/>
    <w:rsid w:val="00AA32CE"/>
    <w:rsid w:val="00AA4A6C"/>
    <w:rsid w:val="00AA5368"/>
    <w:rsid w:val="00AA6429"/>
    <w:rsid w:val="00AA650B"/>
    <w:rsid w:val="00AA6852"/>
    <w:rsid w:val="00AA6A95"/>
    <w:rsid w:val="00AA7C8B"/>
    <w:rsid w:val="00AB20F8"/>
    <w:rsid w:val="00AB2A8E"/>
    <w:rsid w:val="00AB4009"/>
    <w:rsid w:val="00AB4FEC"/>
    <w:rsid w:val="00AB66DC"/>
    <w:rsid w:val="00AB7364"/>
    <w:rsid w:val="00AC01AA"/>
    <w:rsid w:val="00AC1127"/>
    <w:rsid w:val="00AC37D1"/>
    <w:rsid w:val="00AC38D1"/>
    <w:rsid w:val="00AC3935"/>
    <w:rsid w:val="00AC4F72"/>
    <w:rsid w:val="00AC549E"/>
    <w:rsid w:val="00AC629F"/>
    <w:rsid w:val="00AD244D"/>
    <w:rsid w:val="00AD2C08"/>
    <w:rsid w:val="00AD2CDC"/>
    <w:rsid w:val="00AD50AA"/>
    <w:rsid w:val="00AD56BF"/>
    <w:rsid w:val="00AD5846"/>
    <w:rsid w:val="00AD6F0D"/>
    <w:rsid w:val="00AD74D4"/>
    <w:rsid w:val="00AD79FC"/>
    <w:rsid w:val="00AE189C"/>
    <w:rsid w:val="00AE3195"/>
    <w:rsid w:val="00AE3FC7"/>
    <w:rsid w:val="00AE655C"/>
    <w:rsid w:val="00AF14B0"/>
    <w:rsid w:val="00AF1C2B"/>
    <w:rsid w:val="00AF2579"/>
    <w:rsid w:val="00AF5905"/>
    <w:rsid w:val="00AF741A"/>
    <w:rsid w:val="00AF7A18"/>
    <w:rsid w:val="00B01ADB"/>
    <w:rsid w:val="00B02634"/>
    <w:rsid w:val="00B03603"/>
    <w:rsid w:val="00B04161"/>
    <w:rsid w:val="00B056F9"/>
    <w:rsid w:val="00B073EE"/>
    <w:rsid w:val="00B07707"/>
    <w:rsid w:val="00B10BA2"/>
    <w:rsid w:val="00B11E3D"/>
    <w:rsid w:val="00B11E6E"/>
    <w:rsid w:val="00B124FF"/>
    <w:rsid w:val="00B13355"/>
    <w:rsid w:val="00B13D67"/>
    <w:rsid w:val="00B14D2C"/>
    <w:rsid w:val="00B16233"/>
    <w:rsid w:val="00B1647A"/>
    <w:rsid w:val="00B16690"/>
    <w:rsid w:val="00B16E07"/>
    <w:rsid w:val="00B17E82"/>
    <w:rsid w:val="00B22A2F"/>
    <w:rsid w:val="00B2503F"/>
    <w:rsid w:val="00B36E15"/>
    <w:rsid w:val="00B40021"/>
    <w:rsid w:val="00B454C4"/>
    <w:rsid w:val="00B4575A"/>
    <w:rsid w:val="00B463FE"/>
    <w:rsid w:val="00B51B1F"/>
    <w:rsid w:val="00B55263"/>
    <w:rsid w:val="00B556A3"/>
    <w:rsid w:val="00B575BA"/>
    <w:rsid w:val="00B60544"/>
    <w:rsid w:val="00B6765A"/>
    <w:rsid w:val="00B67711"/>
    <w:rsid w:val="00B71388"/>
    <w:rsid w:val="00B71608"/>
    <w:rsid w:val="00B758AB"/>
    <w:rsid w:val="00B76429"/>
    <w:rsid w:val="00B809E7"/>
    <w:rsid w:val="00B81C1C"/>
    <w:rsid w:val="00B83AF8"/>
    <w:rsid w:val="00B84C02"/>
    <w:rsid w:val="00B84E8E"/>
    <w:rsid w:val="00B86471"/>
    <w:rsid w:val="00B86702"/>
    <w:rsid w:val="00B86B65"/>
    <w:rsid w:val="00B86D32"/>
    <w:rsid w:val="00B87F83"/>
    <w:rsid w:val="00B87FD8"/>
    <w:rsid w:val="00B91E1D"/>
    <w:rsid w:val="00B956D4"/>
    <w:rsid w:val="00B9711E"/>
    <w:rsid w:val="00B97446"/>
    <w:rsid w:val="00B97F62"/>
    <w:rsid w:val="00BA0D38"/>
    <w:rsid w:val="00BA271E"/>
    <w:rsid w:val="00BA5CFD"/>
    <w:rsid w:val="00BA6700"/>
    <w:rsid w:val="00BA7432"/>
    <w:rsid w:val="00BA7BEF"/>
    <w:rsid w:val="00BB0D10"/>
    <w:rsid w:val="00BB2116"/>
    <w:rsid w:val="00BB2764"/>
    <w:rsid w:val="00BB7C1F"/>
    <w:rsid w:val="00BC1823"/>
    <w:rsid w:val="00BC1AA0"/>
    <w:rsid w:val="00BC2495"/>
    <w:rsid w:val="00BC314A"/>
    <w:rsid w:val="00BC3835"/>
    <w:rsid w:val="00BC38DC"/>
    <w:rsid w:val="00BC64D8"/>
    <w:rsid w:val="00BC7EB9"/>
    <w:rsid w:val="00BD03BA"/>
    <w:rsid w:val="00BD14F3"/>
    <w:rsid w:val="00BD2643"/>
    <w:rsid w:val="00BD42C2"/>
    <w:rsid w:val="00BD4322"/>
    <w:rsid w:val="00BD56B1"/>
    <w:rsid w:val="00BD6187"/>
    <w:rsid w:val="00BD62E3"/>
    <w:rsid w:val="00BD6464"/>
    <w:rsid w:val="00BD6558"/>
    <w:rsid w:val="00BD736C"/>
    <w:rsid w:val="00BD76FA"/>
    <w:rsid w:val="00BE08BF"/>
    <w:rsid w:val="00BE3C0E"/>
    <w:rsid w:val="00BE4C2A"/>
    <w:rsid w:val="00BE5728"/>
    <w:rsid w:val="00BE611C"/>
    <w:rsid w:val="00BE6E09"/>
    <w:rsid w:val="00BF00F4"/>
    <w:rsid w:val="00BF2AD7"/>
    <w:rsid w:val="00BF2F76"/>
    <w:rsid w:val="00BF3022"/>
    <w:rsid w:val="00BF3214"/>
    <w:rsid w:val="00BF5573"/>
    <w:rsid w:val="00BF71DE"/>
    <w:rsid w:val="00BF7E5F"/>
    <w:rsid w:val="00C00DB1"/>
    <w:rsid w:val="00C04181"/>
    <w:rsid w:val="00C12204"/>
    <w:rsid w:val="00C142FD"/>
    <w:rsid w:val="00C15867"/>
    <w:rsid w:val="00C158BC"/>
    <w:rsid w:val="00C15A97"/>
    <w:rsid w:val="00C1782B"/>
    <w:rsid w:val="00C20618"/>
    <w:rsid w:val="00C20DAB"/>
    <w:rsid w:val="00C2296D"/>
    <w:rsid w:val="00C23155"/>
    <w:rsid w:val="00C24139"/>
    <w:rsid w:val="00C2435F"/>
    <w:rsid w:val="00C27A89"/>
    <w:rsid w:val="00C352D8"/>
    <w:rsid w:val="00C362C8"/>
    <w:rsid w:val="00C40C41"/>
    <w:rsid w:val="00C43175"/>
    <w:rsid w:val="00C4353B"/>
    <w:rsid w:val="00C45885"/>
    <w:rsid w:val="00C45F95"/>
    <w:rsid w:val="00C4641F"/>
    <w:rsid w:val="00C47050"/>
    <w:rsid w:val="00C50F22"/>
    <w:rsid w:val="00C51B1D"/>
    <w:rsid w:val="00C54C5F"/>
    <w:rsid w:val="00C57971"/>
    <w:rsid w:val="00C60E23"/>
    <w:rsid w:val="00C61AC8"/>
    <w:rsid w:val="00C63D46"/>
    <w:rsid w:val="00C65BD7"/>
    <w:rsid w:val="00C66FB4"/>
    <w:rsid w:val="00C67A87"/>
    <w:rsid w:val="00C7254B"/>
    <w:rsid w:val="00C730F9"/>
    <w:rsid w:val="00C73B2F"/>
    <w:rsid w:val="00C73EFF"/>
    <w:rsid w:val="00C74A74"/>
    <w:rsid w:val="00C76BA4"/>
    <w:rsid w:val="00C81B0F"/>
    <w:rsid w:val="00C83A48"/>
    <w:rsid w:val="00C85865"/>
    <w:rsid w:val="00C85D95"/>
    <w:rsid w:val="00C85E85"/>
    <w:rsid w:val="00C871CD"/>
    <w:rsid w:val="00C90842"/>
    <w:rsid w:val="00C93EC1"/>
    <w:rsid w:val="00C96161"/>
    <w:rsid w:val="00C9675D"/>
    <w:rsid w:val="00CA1AEA"/>
    <w:rsid w:val="00CA2AD2"/>
    <w:rsid w:val="00CA2EAE"/>
    <w:rsid w:val="00CA36CF"/>
    <w:rsid w:val="00CA4AC1"/>
    <w:rsid w:val="00CA4FA3"/>
    <w:rsid w:val="00CA59B0"/>
    <w:rsid w:val="00CB0316"/>
    <w:rsid w:val="00CB0317"/>
    <w:rsid w:val="00CB0B11"/>
    <w:rsid w:val="00CB2039"/>
    <w:rsid w:val="00CB3FF8"/>
    <w:rsid w:val="00CB426A"/>
    <w:rsid w:val="00CB5354"/>
    <w:rsid w:val="00CC14A1"/>
    <w:rsid w:val="00CC2C6E"/>
    <w:rsid w:val="00CC2CF9"/>
    <w:rsid w:val="00CC3C9E"/>
    <w:rsid w:val="00CC4503"/>
    <w:rsid w:val="00CC4AE5"/>
    <w:rsid w:val="00CC5E70"/>
    <w:rsid w:val="00CC6A14"/>
    <w:rsid w:val="00CC6E10"/>
    <w:rsid w:val="00CC70A3"/>
    <w:rsid w:val="00CC7E81"/>
    <w:rsid w:val="00CC7F83"/>
    <w:rsid w:val="00CD06AB"/>
    <w:rsid w:val="00CD2DE0"/>
    <w:rsid w:val="00CD376E"/>
    <w:rsid w:val="00CD433E"/>
    <w:rsid w:val="00CD4442"/>
    <w:rsid w:val="00CD4AA5"/>
    <w:rsid w:val="00CD53C3"/>
    <w:rsid w:val="00CD55DA"/>
    <w:rsid w:val="00CD574E"/>
    <w:rsid w:val="00CD6E7B"/>
    <w:rsid w:val="00CD7556"/>
    <w:rsid w:val="00CE04B5"/>
    <w:rsid w:val="00CE4A0F"/>
    <w:rsid w:val="00CE4C22"/>
    <w:rsid w:val="00CE63CC"/>
    <w:rsid w:val="00CE76E5"/>
    <w:rsid w:val="00CF2563"/>
    <w:rsid w:val="00CF2A07"/>
    <w:rsid w:val="00CF41EC"/>
    <w:rsid w:val="00CF5723"/>
    <w:rsid w:val="00CF5CE7"/>
    <w:rsid w:val="00CF5D04"/>
    <w:rsid w:val="00CF613E"/>
    <w:rsid w:val="00CF6C2B"/>
    <w:rsid w:val="00D039B1"/>
    <w:rsid w:val="00D04972"/>
    <w:rsid w:val="00D04DE4"/>
    <w:rsid w:val="00D063F1"/>
    <w:rsid w:val="00D118F2"/>
    <w:rsid w:val="00D1331E"/>
    <w:rsid w:val="00D135A1"/>
    <w:rsid w:val="00D14F22"/>
    <w:rsid w:val="00D207C1"/>
    <w:rsid w:val="00D20E51"/>
    <w:rsid w:val="00D24723"/>
    <w:rsid w:val="00D249C4"/>
    <w:rsid w:val="00D24E39"/>
    <w:rsid w:val="00D303B3"/>
    <w:rsid w:val="00D31BDD"/>
    <w:rsid w:val="00D4088C"/>
    <w:rsid w:val="00D42237"/>
    <w:rsid w:val="00D42601"/>
    <w:rsid w:val="00D47171"/>
    <w:rsid w:val="00D4718A"/>
    <w:rsid w:val="00D4741C"/>
    <w:rsid w:val="00D47476"/>
    <w:rsid w:val="00D50D20"/>
    <w:rsid w:val="00D57918"/>
    <w:rsid w:val="00D61F2E"/>
    <w:rsid w:val="00D620FF"/>
    <w:rsid w:val="00D6338F"/>
    <w:rsid w:val="00D731B5"/>
    <w:rsid w:val="00D73DC6"/>
    <w:rsid w:val="00D74C1A"/>
    <w:rsid w:val="00D75205"/>
    <w:rsid w:val="00D754C1"/>
    <w:rsid w:val="00D764C5"/>
    <w:rsid w:val="00D77393"/>
    <w:rsid w:val="00D77A35"/>
    <w:rsid w:val="00D81B3E"/>
    <w:rsid w:val="00D842E2"/>
    <w:rsid w:val="00D84AC9"/>
    <w:rsid w:val="00D90AA4"/>
    <w:rsid w:val="00D90C70"/>
    <w:rsid w:val="00D90E49"/>
    <w:rsid w:val="00D946EA"/>
    <w:rsid w:val="00D96ADE"/>
    <w:rsid w:val="00DA06FE"/>
    <w:rsid w:val="00DA0CE2"/>
    <w:rsid w:val="00DA166F"/>
    <w:rsid w:val="00DA210C"/>
    <w:rsid w:val="00DA3CE9"/>
    <w:rsid w:val="00DA44DF"/>
    <w:rsid w:val="00DB782B"/>
    <w:rsid w:val="00DC1DBB"/>
    <w:rsid w:val="00DC2A72"/>
    <w:rsid w:val="00DC41F5"/>
    <w:rsid w:val="00DC692A"/>
    <w:rsid w:val="00DC6A10"/>
    <w:rsid w:val="00DC6D65"/>
    <w:rsid w:val="00DD1108"/>
    <w:rsid w:val="00DD2E18"/>
    <w:rsid w:val="00DD502B"/>
    <w:rsid w:val="00DE13F5"/>
    <w:rsid w:val="00DE1889"/>
    <w:rsid w:val="00DE1D5E"/>
    <w:rsid w:val="00DE3F39"/>
    <w:rsid w:val="00DE4240"/>
    <w:rsid w:val="00DE57CF"/>
    <w:rsid w:val="00DE657E"/>
    <w:rsid w:val="00DE7391"/>
    <w:rsid w:val="00DE758B"/>
    <w:rsid w:val="00DF1D98"/>
    <w:rsid w:val="00DF22D9"/>
    <w:rsid w:val="00DF4704"/>
    <w:rsid w:val="00DF537C"/>
    <w:rsid w:val="00DF6528"/>
    <w:rsid w:val="00E00B9C"/>
    <w:rsid w:val="00E013D5"/>
    <w:rsid w:val="00E0194D"/>
    <w:rsid w:val="00E024AA"/>
    <w:rsid w:val="00E0541E"/>
    <w:rsid w:val="00E06673"/>
    <w:rsid w:val="00E1152C"/>
    <w:rsid w:val="00E125FB"/>
    <w:rsid w:val="00E12B78"/>
    <w:rsid w:val="00E13EF4"/>
    <w:rsid w:val="00E152B2"/>
    <w:rsid w:val="00E15536"/>
    <w:rsid w:val="00E15C77"/>
    <w:rsid w:val="00E1693E"/>
    <w:rsid w:val="00E16D12"/>
    <w:rsid w:val="00E20584"/>
    <w:rsid w:val="00E23EBB"/>
    <w:rsid w:val="00E2409D"/>
    <w:rsid w:val="00E250F1"/>
    <w:rsid w:val="00E268F7"/>
    <w:rsid w:val="00E26B1A"/>
    <w:rsid w:val="00E32E6B"/>
    <w:rsid w:val="00E33106"/>
    <w:rsid w:val="00E3550D"/>
    <w:rsid w:val="00E358DC"/>
    <w:rsid w:val="00E37749"/>
    <w:rsid w:val="00E413FD"/>
    <w:rsid w:val="00E42CEC"/>
    <w:rsid w:val="00E42D6B"/>
    <w:rsid w:val="00E43290"/>
    <w:rsid w:val="00E446C6"/>
    <w:rsid w:val="00E45C76"/>
    <w:rsid w:val="00E47A57"/>
    <w:rsid w:val="00E50035"/>
    <w:rsid w:val="00E508B7"/>
    <w:rsid w:val="00E52838"/>
    <w:rsid w:val="00E573AC"/>
    <w:rsid w:val="00E60C9A"/>
    <w:rsid w:val="00E614E0"/>
    <w:rsid w:val="00E61A4D"/>
    <w:rsid w:val="00E73F7F"/>
    <w:rsid w:val="00E746D5"/>
    <w:rsid w:val="00E753E8"/>
    <w:rsid w:val="00E76A21"/>
    <w:rsid w:val="00E76DE3"/>
    <w:rsid w:val="00E82A31"/>
    <w:rsid w:val="00E8334A"/>
    <w:rsid w:val="00E837C5"/>
    <w:rsid w:val="00E84C9D"/>
    <w:rsid w:val="00E85409"/>
    <w:rsid w:val="00E8598A"/>
    <w:rsid w:val="00E92AF6"/>
    <w:rsid w:val="00E9308D"/>
    <w:rsid w:val="00E951C4"/>
    <w:rsid w:val="00E97FFC"/>
    <w:rsid w:val="00EA0E25"/>
    <w:rsid w:val="00EA0E2F"/>
    <w:rsid w:val="00EA2511"/>
    <w:rsid w:val="00EA2887"/>
    <w:rsid w:val="00EA2CA2"/>
    <w:rsid w:val="00EA3674"/>
    <w:rsid w:val="00EA429F"/>
    <w:rsid w:val="00EA4F9E"/>
    <w:rsid w:val="00EA5797"/>
    <w:rsid w:val="00EA63CA"/>
    <w:rsid w:val="00EA6D3B"/>
    <w:rsid w:val="00EB00AD"/>
    <w:rsid w:val="00EB03E7"/>
    <w:rsid w:val="00EB136C"/>
    <w:rsid w:val="00EB3C64"/>
    <w:rsid w:val="00EB480E"/>
    <w:rsid w:val="00EB5EC6"/>
    <w:rsid w:val="00EB7FC9"/>
    <w:rsid w:val="00EC36F3"/>
    <w:rsid w:val="00EC43D1"/>
    <w:rsid w:val="00EC5EDC"/>
    <w:rsid w:val="00ED1A48"/>
    <w:rsid w:val="00ED27E8"/>
    <w:rsid w:val="00ED408D"/>
    <w:rsid w:val="00ED7137"/>
    <w:rsid w:val="00ED7270"/>
    <w:rsid w:val="00EE191C"/>
    <w:rsid w:val="00EE39F8"/>
    <w:rsid w:val="00EE4CE1"/>
    <w:rsid w:val="00EE57F8"/>
    <w:rsid w:val="00EE679D"/>
    <w:rsid w:val="00EF06EA"/>
    <w:rsid w:val="00EF4D88"/>
    <w:rsid w:val="00EF5196"/>
    <w:rsid w:val="00EF65CE"/>
    <w:rsid w:val="00EF731E"/>
    <w:rsid w:val="00F00B6E"/>
    <w:rsid w:val="00F036EB"/>
    <w:rsid w:val="00F036FF"/>
    <w:rsid w:val="00F03E9D"/>
    <w:rsid w:val="00F04EEC"/>
    <w:rsid w:val="00F06373"/>
    <w:rsid w:val="00F065B6"/>
    <w:rsid w:val="00F10FA0"/>
    <w:rsid w:val="00F110B4"/>
    <w:rsid w:val="00F1248E"/>
    <w:rsid w:val="00F126E4"/>
    <w:rsid w:val="00F14041"/>
    <w:rsid w:val="00F1442A"/>
    <w:rsid w:val="00F15505"/>
    <w:rsid w:val="00F17B7C"/>
    <w:rsid w:val="00F21088"/>
    <w:rsid w:val="00F2351E"/>
    <w:rsid w:val="00F27BEF"/>
    <w:rsid w:val="00F304EE"/>
    <w:rsid w:val="00F322B2"/>
    <w:rsid w:val="00F327E7"/>
    <w:rsid w:val="00F32A5F"/>
    <w:rsid w:val="00F3479E"/>
    <w:rsid w:val="00F34966"/>
    <w:rsid w:val="00F35284"/>
    <w:rsid w:val="00F35746"/>
    <w:rsid w:val="00F35D8A"/>
    <w:rsid w:val="00F36371"/>
    <w:rsid w:val="00F37095"/>
    <w:rsid w:val="00F379C1"/>
    <w:rsid w:val="00F40862"/>
    <w:rsid w:val="00F41F38"/>
    <w:rsid w:val="00F435B3"/>
    <w:rsid w:val="00F447C7"/>
    <w:rsid w:val="00F459B4"/>
    <w:rsid w:val="00F5211B"/>
    <w:rsid w:val="00F5404A"/>
    <w:rsid w:val="00F554A9"/>
    <w:rsid w:val="00F56612"/>
    <w:rsid w:val="00F605E2"/>
    <w:rsid w:val="00F60CC4"/>
    <w:rsid w:val="00F61CFE"/>
    <w:rsid w:val="00F63C85"/>
    <w:rsid w:val="00F66FB0"/>
    <w:rsid w:val="00F716FD"/>
    <w:rsid w:val="00F721B6"/>
    <w:rsid w:val="00F75C5F"/>
    <w:rsid w:val="00F80355"/>
    <w:rsid w:val="00F80496"/>
    <w:rsid w:val="00F87958"/>
    <w:rsid w:val="00F87C43"/>
    <w:rsid w:val="00F91F07"/>
    <w:rsid w:val="00F924A5"/>
    <w:rsid w:val="00F9314E"/>
    <w:rsid w:val="00F94FBD"/>
    <w:rsid w:val="00FA214C"/>
    <w:rsid w:val="00FA2414"/>
    <w:rsid w:val="00FA2652"/>
    <w:rsid w:val="00FA31C1"/>
    <w:rsid w:val="00FA3FCE"/>
    <w:rsid w:val="00FA5722"/>
    <w:rsid w:val="00FA6349"/>
    <w:rsid w:val="00FB0771"/>
    <w:rsid w:val="00FB0C81"/>
    <w:rsid w:val="00FB2D83"/>
    <w:rsid w:val="00FC2200"/>
    <w:rsid w:val="00FC2540"/>
    <w:rsid w:val="00FC5B35"/>
    <w:rsid w:val="00FC67B9"/>
    <w:rsid w:val="00FD1072"/>
    <w:rsid w:val="00FD1BF9"/>
    <w:rsid w:val="00FD3DCC"/>
    <w:rsid w:val="00FD4368"/>
    <w:rsid w:val="00FD43AD"/>
    <w:rsid w:val="00FD64B2"/>
    <w:rsid w:val="00FD79CE"/>
    <w:rsid w:val="00FE317F"/>
    <w:rsid w:val="00FE3364"/>
    <w:rsid w:val="00FF0204"/>
    <w:rsid w:val="00FF0946"/>
    <w:rsid w:val="00FF0B73"/>
    <w:rsid w:val="00FF13C1"/>
    <w:rsid w:val="00FF1B8E"/>
    <w:rsid w:val="00FF1BED"/>
    <w:rsid w:val="00FF3AED"/>
    <w:rsid w:val="00FF586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BAE38F7"/>
  <w15:chartTrackingRefBased/>
  <w15:docId w15:val="{761C58FD-25AB-4773-879E-B481BBEDB09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lang w:val="en-US" w:eastAsia="zh-CN" w:bidi="ar-SA"/>
      </w:rPr>
    </w:rPrDefault>
    <w:pPrDefault>
      <w:pPr>
        <w:jc w:val="both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uiPriority="0" w:qFormat="1"/>
    <w:lsdException w:name="heading 3" w:uiPriority="0" w:qFormat="1"/>
    <w:lsdException w:name="heading 4" w:uiPriority="9" w:qFormat="1"/>
    <w:lsdException w:name="heading 5" w:uiPriority="0" w:qFormat="1"/>
    <w:lsdException w:name="heading 6" w:uiPriority="0" w:qFormat="1"/>
    <w:lsdException w:name="heading 7" w:uiPriority="0" w:qFormat="1"/>
    <w:lsdException w:name="heading 8" w:uiPriority="9" w:qFormat="1"/>
    <w:lsdException w:name="heading 9" w:uiPriority="0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 w:qFormat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 w:qFormat="1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42582"/>
    <w:rPr>
      <w:sz w:val="22"/>
      <w:szCs w:val="22"/>
      <w:lang w:val="en-CA"/>
    </w:rPr>
  </w:style>
  <w:style w:type="paragraph" w:styleId="Heading1">
    <w:name w:val="heading 1"/>
    <w:aliases w:val="Para (1),Heading 1 Char,Heading 1 Char3 Char,Heading 1 Char Char1 Char,Heading 1 Char1 Char Char1 Char,Heading 1 Char Char Char Char1 Char1,Para (1) Char Char Char Char1 Char,Heading 1 Char3 Char Char Char Char1 Char,Heading 1 Char3,Título 11"/>
    <w:basedOn w:val="Normal"/>
    <w:next w:val="Normal"/>
    <w:link w:val="Heading1Char1"/>
    <w:qFormat/>
    <w:rsid w:val="0033525D"/>
    <w:pPr>
      <w:numPr>
        <w:numId w:val="1"/>
      </w:numPr>
      <w:spacing w:after="240"/>
      <w:outlineLvl w:val="0"/>
    </w:pPr>
  </w:style>
  <w:style w:type="paragraph" w:styleId="Heading2">
    <w:name w:val="heading 2"/>
    <w:aliases w:val="SubPara (a),Heading 2 Char3,Heading 2 Char Char2,Heading 2 Char1 Char Char1,SubPara (a) Char Char Char1,Heading 2 Char Char Char Char1,Heading 2 Char1 Char Char Char Char1,SubPara (a) Char1 Char Char Char Char1,Heading 2 Char2,Heading 2 Char1"/>
    <w:basedOn w:val="Normal"/>
    <w:next w:val="Normal"/>
    <w:link w:val="Heading2Char"/>
    <w:qFormat/>
    <w:rsid w:val="00042582"/>
    <w:pPr>
      <w:numPr>
        <w:ilvl w:val="1"/>
        <w:numId w:val="1"/>
      </w:numPr>
      <w:spacing w:after="240"/>
      <w:outlineLvl w:val="1"/>
    </w:pPr>
  </w:style>
  <w:style w:type="paragraph" w:styleId="Heading3">
    <w:name w:val="heading 3"/>
    <w:aliases w:val="Char,Char Char,Heading 3 Char1,Heading 3 Char Char,Char Char Char,Char Char1,Heading 3 Char1 Char,Heading 3 Char Char Char,Char Char Char Char,Char Char1 Char,Heading 3 Char2,Char Char2,Char Char Char1,Heading 3 Char Char1 Char"/>
    <w:basedOn w:val="Normal"/>
    <w:next w:val="Normal"/>
    <w:link w:val="Heading3Char"/>
    <w:qFormat/>
    <w:rsid w:val="00042582"/>
    <w:pPr>
      <w:numPr>
        <w:ilvl w:val="2"/>
        <w:numId w:val="1"/>
      </w:numPr>
      <w:spacing w:after="240"/>
      <w:outlineLvl w:val="2"/>
    </w:pPr>
  </w:style>
  <w:style w:type="paragraph" w:styleId="Heading4">
    <w:name w:val="heading 4"/>
    <w:aliases w:val="Heading 11,para 4,Título 41,heading 4,Heading 41,标题 41,He=ding 41,标 题  41"/>
    <w:basedOn w:val="Normal"/>
    <w:next w:val="Heading9"/>
    <w:link w:val="Heading4Char"/>
    <w:qFormat/>
    <w:rsid w:val="00042582"/>
    <w:pPr>
      <w:numPr>
        <w:ilvl w:val="3"/>
        <w:numId w:val="1"/>
      </w:numPr>
      <w:spacing w:before="240" w:after="60"/>
      <w:outlineLvl w:val="3"/>
    </w:pPr>
  </w:style>
  <w:style w:type="paragraph" w:styleId="Heading5">
    <w:name w:val="heading 5"/>
    <w:basedOn w:val="Normal"/>
    <w:next w:val="Normal"/>
    <w:link w:val="Heading5Char"/>
    <w:qFormat/>
    <w:rsid w:val="00042582"/>
    <w:pPr>
      <w:numPr>
        <w:ilvl w:val="4"/>
        <w:numId w:val="1"/>
      </w:numPr>
      <w:spacing w:after="240"/>
      <w:outlineLvl w:val="4"/>
    </w:pPr>
  </w:style>
  <w:style w:type="paragraph" w:styleId="Heading6">
    <w:name w:val="heading 6"/>
    <w:basedOn w:val="Normal"/>
    <w:next w:val="Normal"/>
    <w:link w:val="Heading6Char"/>
    <w:qFormat/>
    <w:rsid w:val="00A5151A"/>
    <w:pPr>
      <w:numPr>
        <w:ilvl w:val="5"/>
        <w:numId w:val="1"/>
      </w:numPr>
      <w:spacing w:before="240" w:after="60"/>
      <w:outlineLvl w:val="5"/>
    </w:pPr>
    <w:rPr>
      <w:rFonts w:ascii="Arial" w:hAnsi="Arial"/>
      <w:i/>
    </w:rPr>
  </w:style>
  <w:style w:type="paragraph" w:styleId="Heading7">
    <w:name w:val="heading 7"/>
    <w:basedOn w:val="Normal"/>
    <w:next w:val="Normal"/>
    <w:link w:val="Heading7Char"/>
    <w:qFormat/>
    <w:rsid w:val="00A5151A"/>
    <w:pPr>
      <w:numPr>
        <w:ilvl w:val="6"/>
        <w:numId w:val="1"/>
      </w:numPr>
      <w:spacing w:before="240" w:after="60"/>
      <w:outlineLvl w:val="6"/>
    </w:pPr>
    <w:rPr>
      <w:rFonts w:ascii="Arial" w:hAnsi="Arial"/>
    </w:rPr>
  </w:style>
  <w:style w:type="paragraph" w:styleId="Heading8">
    <w:name w:val="heading 8"/>
    <w:basedOn w:val="Normal"/>
    <w:next w:val="Normal"/>
    <w:link w:val="Heading8Char"/>
    <w:qFormat/>
    <w:rsid w:val="00CC6A14"/>
    <w:pPr>
      <w:outlineLvl w:val="7"/>
    </w:pPr>
    <w:rPr>
      <w:b/>
    </w:rPr>
  </w:style>
  <w:style w:type="paragraph" w:styleId="Heading9">
    <w:name w:val="heading 9"/>
    <w:basedOn w:val="Normal"/>
    <w:next w:val="Normal"/>
    <w:link w:val="Heading9Char"/>
    <w:qFormat/>
    <w:rsid w:val="00A5151A"/>
    <w:pPr>
      <w:numPr>
        <w:ilvl w:val="8"/>
        <w:numId w:val="1"/>
      </w:numPr>
      <w:spacing w:before="240" w:after="60"/>
      <w:outlineLvl w:val="8"/>
    </w:pPr>
    <w:rPr>
      <w:rFonts w:ascii="Arial" w:hAnsi="Arial"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numbering" w:styleId="111111">
    <w:name w:val="Outline List 2"/>
    <w:basedOn w:val="NoList"/>
    <w:semiHidden/>
    <w:rsid w:val="00493D40"/>
    <w:pPr>
      <w:numPr>
        <w:numId w:val="16"/>
      </w:numPr>
    </w:pPr>
  </w:style>
  <w:style w:type="paragraph" w:styleId="Header">
    <w:name w:val="header"/>
    <w:basedOn w:val="Normal"/>
    <w:link w:val="HeaderChar"/>
    <w:rsid w:val="00A5151A"/>
    <w:pPr>
      <w:tabs>
        <w:tab w:val="center" w:pos="4320"/>
        <w:tab w:val="right" w:pos="8640"/>
      </w:tabs>
    </w:pPr>
  </w:style>
  <w:style w:type="paragraph" w:customStyle="1" w:styleId="sub-title">
    <w:name w:val="sub-title"/>
    <w:rsid w:val="00042582"/>
    <w:pPr>
      <w:outlineLvl w:val="0"/>
    </w:pPr>
    <w:rPr>
      <w:b/>
      <w:noProof/>
      <w:sz w:val="22"/>
      <w:szCs w:val="22"/>
    </w:rPr>
  </w:style>
  <w:style w:type="paragraph" w:customStyle="1" w:styleId="Title1">
    <w:name w:val="Title1"/>
    <w:rsid w:val="0033525D"/>
    <w:pPr>
      <w:jc w:val="center"/>
      <w:outlineLvl w:val="0"/>
    </w:pPr>
    <w:rPr>
      <w:b/>
      <w:caps/>
      <w:sz w:val="22"/>
      <w:szCs w:val="22"/>
      <w:lang w:val="en-GB"/>
    </w:rPr>
  </w:style>
  <w:style w:type="paragraph" w:customStyle="1" w:styleId="Decision">
    <w:name w:val="Decision"/>
    <w:basedOn w:val="Normal"/>
    <w:rsid w:val="0033525D"/>
    <w:pPr>
      <w:keepLines/>
      <w:jc w:val="right"/>
    </w:pPr>
    <w:rPr>
      <w:b/>
    </w:rPr>
  </w:style>
  <w:style w:type="paragraph" w:customStyle="1" w:styleId="0Heading0">
    <w:name w:val="0 Heading 0"/>
    <w:uiPriority w:val="99"/>
    <w:rsid w:val="0033525D"/>
    <w:rPr>
      <w:sz w:val="22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5151A"/>
    <w:pPr>
      <w:tabs>
        <w:tab w:val="center" w:pos="4320"/>
        <w:tab w:val="right" w:pos="8640"/>
      </w:tabs>
    </w:pPr>
  </w:style>
  <w:style w:type="numbering" w:styleId="1ai">
    <w:name w:val="Outline List 1"/>
    <w:basedOn w:val="NoList"/>
    <w:semiHidden/>
    <w:rsid w:val="00493D40"/>
    <w:pPr>
      <w:numPr>
        <w:numId w:val="17"/>
      </w:numPr>
    </w:pPr>
  </w:style>
  <w:style w:type="numbering" w:styleId="ArticleSection">
    <w:name w:val="Outline List 3"/>
    <w:basedOn w:val="NoList"/>
    <w:semiHidden/>
    <w:rsid w:val="00493D40"/>
    <w:pPr>
      <w:numPr>
        <w:numId w:val="18"/>
      </w:numPr>
    </w:pPr>
  </w:style>
  <w:style w:type="paragraph" w:styleId="BlockText">
    <w:name w:val="Block Text"/>
    <w:basedOn w:val="Normal"/>
    <w:semiHidden/>
    <w:rsid w:val="00493D40"/>
    <w:pPr>
      <w:spacing w:after="120"/>
      <w:ind w:left="1440" w:right="1440"/>
    </w:pPr>
  </w:style>
  <w:style w:type="paragraph" w:styleId="BodyText3">
    <w:name w:val="Body Text 3"/>
    <w:basedOn w:val="Normal"/>
    <w:link w:val="BodyText3Char"/>
    <w:semiHidden/>
    <w:rsid w:val="00493D40"/>
    <w:pPr>
      <w:spacing w:after="120"/>
    </w:pPr>
    <w:rPr>
      <w:sz w:val="16"/>
      <w:szCs w:val="16"/>
    </w:rPr>
  </w:style>
  <w:style w:type="paragraph" w:styleId="BodyTextIndent3">
    <w:name w:val="Body Text Indent 3"/>
    <w:basedOn w:val="Normal"/>
    <w:link w:val="BodyTextIndent3Char"/>
    <w:semiHidden/>
    <w:rsid w:val="00493D40"/>
    <w:pPr>
      <w:spacing w:after="120"/>
      <w:ind w:left="360"/>
    </w:pPr>
    <w:rPr>
      <w:sz w:val="16"/>
      <w:szCs w:val="16"/>
    </w:rPr>
  </w:style>
  <w:style w:type="paragraph" w:styleId="PlainText">
    <w:name w:val="Plain Text"/>
    <w:basedOn w:val="Normal"/>
    <w:link w:val="PlainTextChar"/>
    <w:semiHidden/>
    <w:rsid w:val="00493D40"/>
    <w:rPr>
      <w:rFonts w:ascii="Courier New" w:hAnsi="Courier New" w:cs="Courier New"/>
      <w:sz w:val="20"/>
    </w:rPr>
  </w:style>
  <w:style w:type="table" w:styleId="Table3Deffects1">
    <w:name w:val="Table 3D effects 1"/>
    <w:basedOn w:val="TableNormal"/>
    <w:semiHidden/>
    <w:rsid w:val="00493D40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semiHidden/>
    <w:rsid w:val="00493D40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semiHidden/>
    <w:rsid w:val="00493D40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semiHidden/>
    <w:rsid w:val="00493D40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semiHidden/>
    <w:rsid w:val="00493D40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semiHidden/>
    <w:rsid w:val="00493D4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semiHidden/>
    <w:rsid w:val="00493D40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semiHidden/>
    <w:rsid w:val="00493D4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semiHidden/>
    <w:rsid w:val="00493D40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semiHidden/>
    <w:rsid w:val="00493D40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semiHidden/>
    <w:rsid w:val="00493D40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semiHidden/>
    <w:rsid w:val="00493D40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semiHidden/>
    <w:rsid w:val="00493D40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semiHidden/>
    <w:rsid w:val="00493D40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semiHidden/>
    <w:rsid w:val="00493D40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semiHidden/>
    <w:rsid w:val="00493D4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semiHidden/>
    <w:rsid w:val="00493D40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">
    <w:name w:val="Table Grid"/>
    <w:aliases w:val="学术论文的三线表"/>
    <w:basedOn w:val="TableNormal"/>
    <w:qFormat/>
    <w:rsid w:val="00493D4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Grid1">
    <w:name w:val="Table Grid 1"/>
    <w:basedOn w:val="TableNormal"/>
    <w:semiHidden/>
    <w:rsid w:val="00493D40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semiHidden/>
    <w:rsid w:val="00493D40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semiHidden/>
    <w:rsid w:val="00493D40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semiHidden/>
    <w:rsid w:val="00493D40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semiHidden/>
    <w:rsid w:val="00493D40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semiHidden/>
    <w:rsid w:val="00493D40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semiHidden/>
    <w:rsid w:val="00493D40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semiHidden/>
    <w:rsid w:val="00493D40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1">
    <w:name w:val="Table List 1"/>
    <w:basedOn w:val="TableNormal"/>
    <w:semiHidden/>
    <w:rsid w:val="00493D4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semiHidden/>
    <w:rsid w:val="00493D4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semiHidden/>
    <w:rsid w:val="00493D40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semiHidden/>
    <w:rsid w:val="00493D40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semiHidden/>
    <w:rsid w:val="00493D40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semiHidden/>
    <w:rsid w:val="00493D4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semiHidden/>
    <w:rsid w:val="00493D4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semiHidden/>
    <w:rsid w:val="00493D4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leProfessional">
    <w:name w:val="Table Professional"/>
    <w:basedOn w:val="TableNormal"/>
    <w:semiHidden/>
    <w:rsid w:val="00493D40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semiHidden/>
    <w:rsid w:val="00493D40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semiHidden/>
    <w:rsid w:val="00493D4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semiHidden/>
    <w:rsid w:val="00493D40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semiHidden/>
    <w:rsid w:val="00493D4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semiHidden/>
    <w:rsid w:val="00493D4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semiHidden/>
    <w:rsid w:val="00493D4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semiHidden/>
    <w:rsid w:val="00493D40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semiHidden/>
    <w:rsid w:val="00493D40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semiHidden/>
    <w:rsid w:val="00493D40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Heading1Char1">
    <w:name w:val="Heading 1 Char1"/>
    <w:aliases w:val="Para (1) Char,Heading 1 Char Char,Heading 1 Char3 Char Char,Heading 1 Char Char1 Char Char,Heading 1 Char1 Char Char1 Char Char,Heading 1 Char Char Char Char1 Char1 Char,Para (1) Char Char Char Char1 Char Char,Heading 1 Char3 Char1"/>
    <w:basedOn w:val="DefaultParagraphFont"/>
    <w:link w:val="Heading1"/>
    <w:rsid w:val="0033525D"/>
    <w:rPr>
      <w:sz w:val="22"/>
      <w:szCs w:val="22"/>
      <w:lang w:val="en-GB"/>
    </w:rPr>
  </w:style>
  <w:style w:type="paragraph" w:customStyle="1" w:styleId="Header4">
    <w:name w:val="Header4"/>
    <w:aliases w:val="Para 4"/>
    <w:basedOn w:val="Heading4"/>
    <w:next w:val="Normal"/>
    <w:rsid w:val="00042582"/>
    <w:pPr>
      <w:widowControl w:val="0"/>
      <w:numPr>
        <w:numId w:val="19"/>
      </w:numPr>
      <w:tabs>
        <w:tab w:val="left" w:pos="2880"/>
        <w:tab w:val="left" w:pos="5760"/>
      </w:tabs>
      <w:spacing w:after="240"/>
      <w:ind w:left="2880" w:hanging="720"/>
    </w:pPr>
  </w:style>
  <w:style w:type="character" w:styleId="CommentReference">
    <w:name w:val="annotation reference"/>
    <w:basedOn w:val="DefaultParagraphFont"/>
    <w:semiHidden/>
    <w:unhideWhenUsed/>
    <w:rsid w:val="00B04161"/>
    <w:rPr>
      <w:sz w:val="16"/>
      <w:szCs w:val="16"/>
    </w:rPr>
  </w:style>
  <w:style w:type="paragraph" w:styleId="Subtitle">
    <w:name w:val="Subtitle"/>
    <w:basedOn w:val="Normal"/>
    <w:link w:val="SubtitleChar"/>
    <w:qFormat/>
    <w:rsid w:val="0033525D"/>
    <w:pPr>
      <w:spacing w:after="60"/>
      <w:jc w:val="center"/>
      <w:outlineLvl w:val="1"/>
    </w:pPr>
    <w:rPr>
      <w:rFonts w:ascii="Arial" w:hAnsi="Arial" w:cs="Arial"/>
    </w:rPr>
  </w:style>
  <w:style w:type="paragraph" w:styleId="Title">
    <w:name w:val="Title"/>
    <w:basedOn w:val="Normal"/>
    <w:link w:val="TitleChar"/>
    <w:qFormat/>
    <w:rsid w:val="0033525D"/>
    <w:pPr>
      <w:spacing w:before="240" w:after="60"/>
      <w:jc w:val="center"/>
      <w:outlineLvl w:val="0"/>
    </w:pPr>
    <w:rPr>
      <w:rFonts w:ascii="Arial" w:hAnsi="Arial" w:cs="Arial"/>
      <w:b/>
      <w:bCs/>
      <w:kern w:val="28"/>
    </w:rPr>
  </w:style>
  <w:style w:type="paragraph" w:styleId="Date">
    <w:name w:val="Date"/>
    <w:basedOn w:val="Normal"/>
    <w:next w:val="Normal"/>
    <w:link w:val="DateChar"/>
    <w:rsid w:val="0033525D"/>
  </w:style>
  <w:style w:type="character" w:styleId="PlaceholderText">
    <w:name w:val="Placeholder Text"/>
    <w:basedOn w:val="DefaultParagraphFont"/>
    <w:uiPriority w:val="99"/>
    <w:semiHidden/>
    <w:rsid w:val="00FC2540"/>
    <w:rPr>
      <w:color w:val="80808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FC2540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C2540"/>
    <w:rPr>
      <w:rFonts w:ascii="Tahoma" w:hAnsi="Tahoma" w:cs="Tahoma"/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nhideWhenUsed/>
    <w:rsid w:val="00B0416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sid w:val="00B04161"/>
    <w:rPr>
      <w:lang w:val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0416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B04161"/>
    <w:rPr>
      <w:b/>
      <w:bCs/>
      <w:lang w:val="en-GB"/>
    </w:rPr>
  </w:style>
  <w:style w:type="paragraph" w:customStyle="1" w:styleId="StyleHeader4Para4Left0Firstline0">
    <w:name w:val="Style Header4Para 4 + Left:  0&quot; First line:  0&quot;"/>
    <w:basedOn w:val="Header4"/>
    <w:rsid w:val="004E7F9C"/>
    <w:pPr>
      <w:ind w:left="0" w:firstLine="0"/>
    </w:pPr>
    <w:rPr>
      <w:sz w:val="20"/>
    </w:rPr>
  </w:style>
  <w:style w:type="paragraph" w:styleId="FootnoteText">
    <w:name w:val="footnote text"/>
    <w:aliases w:val="Char1,Char1 Char Char,Fußnotentextf,FOOTNOTES,fn,single space,Footnote,Footnote Text Char1 Char,Footnote Text Char Char Char,Footnote Text Char1 Char Char Char,Footnote Text Char Char Char Char Char, Char1, Char1 Char Char,Geneva 9,Fußnot"/>
    <w:basedOn w:val="Normal"/>
    <w:link w:val="FootnoteTextChar"/>
    <w:unhideWhenUsed/>
    <w:qFormat/>
    <w:rsid w:val="006F6061"/>
    <w:rPr>
      <w:sz w:val="20"/>
      <w:szCs w:val="20"/>
    </w:rPr>
  </w:style>
  <w:style w:type="character" w:customStyle="1" w:styleId="FootnoteTextChar">
    <w:name w:val="Footnote Text Char"/>
    <w:aliases w:val="Char1 Char,Char1 Char Char Char,Fußnotentextf Char,FOOTNOTES Char,fn Char,single space Char,Footnote Char,Footnote Text Char1 Char Char,Footnote Text Char Char Char Char,Footnote Text Char1 Char Char Char Char, Char1 Char,Fußnot Char"/>
    <w:basedOn w:val="DefaultParagraphFont"/>
    <w:link w:val="FootnoteText"/>
    <w:rsid w:val="006F6061"/>
    <w:rPr>
      <w:lang w:val="en-GB"/>
    </w:rPr>
  </w:style>
  <w:style w:type="character" w:styleId="FootnoteReference">
    <w:name w:val="footnote reference"/>
    <w:aliases w:val="Footnote text,Footnote Text1,Footnote Text2,ftref,16 Point,Superscript 6 Point,Superscript 6 Point + 11 pt,BVI fnr,BVI fnr Car Car,BVI fnr Car,BVI fnr Car Car Car Car,-E Fußnotenzeichen,number,Footnote reference number,Footnote symbol"/>
    <w:basedOn w:val="DefaultParagraphFont"/>
    <w:link w:val="CharCharCharCharCarChar"/>
    <w:unhideWhenUsed/>
    <w:qFormat/>
    <w:rsid w:val="006F6061"/>
    <w:rPr>
      <w:vertAlign w:val="superscript"/>
    </w:rPr>
  </w:style>
  <w:style w:type="paragraph" w:customStyle="1" w:styleId="newheader4">
    <w:name w:val="new header4"/>
    <w:basedOn w:val="Heading4"/>
    <w:next w:val="Normal"/>
    <w:qFormat/>
    <w:rsid w:val="00B454C4"/>
    <w:pPr>
      <w:spacing w:before="0" w:after="240"/>
    </w:pPr>
  </w:style>
  <w:style w:type="paragraph" w:customStyle="1" w:styleId="newheader5">
    <w:name w:val="new header 5"/>
    <w:basedOn w:val="Heading5"/>
    <w:next w:val="Normal"/>
    <w:qFormat/>
    <w:rsid w:val="002A2001"/>
  </w:style>
  <w:style w:type="paragraph" w:customStyle="1" w:styleId="Newheader40">
    <w:name w:val="New header 4"/>
    <w:basedOn w:val="Heading4"/>
    <w:next w:val="Normal"/>
    <w:qFormat/>
    <w:rsid w:val="00821DFA"/>
    <w:pPr>
      <w:spacing w:before="0" w:after="240"/>
    </w:pPr>
    <w:rPr>
      <w:rFonts w:eastAsia="Times New Roman"/>
      <w:lang w:eastAsia="en-US"/>
    </w:rPr>
  </w:style>
  <w:style w:type="character" w:customStyle="1" w:styleId="Heading2Char">
    <w:name w:val="Heading 2 Char"/>
    <w:aliases w:val="SubPara (a) Char,Heading 2 Char3 Char,Heading 2 Char Char2 Char,Heading 2 Char1 Char Char1 Char,SubPara (a) Char Char Char1 Char,Heading 2 Char Char Char Char1 Char,Heading 2 Char1 Char Char Char Char1 Char,Heading 2 Char2 Char"/>
    <w:basedOn w:val="DefaultParagraphFont"/>
    <w:link w:val="Heading2"/>
    <w:rsid w:val="00E33106"/>
    <w:rPr>
      <w:sz w:val="22"/>
      <w:szCs w:val="22"/>
      <w:lang w:val="en-CA"/>
    </w:rPr>
  </w:style>
  <w:style w:type="character" w:customStyle="1" w:styleId="Heading3Char">
    <w:name w:val="Heading 3 Char"/>
    <w:aliases w:val="Char Char3,Char Char Char2,Heading 3 Char1 Char1,Heading 3 Char Char Char1,Char Char Char Char1,Char Char1 Char1,Heading 3 Char1 Char Char,Heading 3 Char Char Char Char,Char Char Char Char Char,Char Char1 Char Char,Heading 3 Char2 Char"/>
    <w:basedOn w:val="DefaultParagraphFont"/>
    <w:link w:val="Heading3"/>
    <w:rsid w:val="00E33106"/>
    <w:rPr>
      <w:sz w:val="22"/>
      <w:szCs w:val="22"/>
      <w:lang w:val="en-CA"/>
    </w:rPr>
  </w:style>
  <w:style w:type="character" w:customStyle="1" w:styleId="Heading4Char">
    <w:name w:val="Heading 4 Char"/>
    <w:aliases w:val="Heading 11 Char,para 4 Char,Título 41 Char,heading 4 Char,Heading 41 Char,标题 41 Char,He=ding 41 Char,标 题  41 Char"/>
    <w:basedOn w:val="DefaultParagraphFont"/>
    <w:link w:val="Heading4"/>
    <w:rsid w:val="00E446C6"/>
    <w:rPr>
      <w:sz w:val="22"/>
      <w:szCs w:val="22"/>
      <w:lang w:val="en-CA"/>
    </w:rPr>
  </w:style>
  <w:style w:type="character" w:customStyle="1" w:styleId="Heading5Char">
    <w:name w:val="Heading 5 Char"/>
    <w:basedOn w:val="DefaultParagraphFont"/>
    <w:link w:val="Heading5"/>
    <w:rsid w:val="00821DFA"/>
    <w:rPr>
      <w:sz w:val="22"/>
      <w:szCs w:val="22"/>
      <w:lang w:val="en-CA"/>
    </w:rPr>
  </w:style>
  <w:style w:type="character" w:customStyle="1" w:styleId="Heading6Char">
    <w:name w:val="Heading 6 Char"/>
    <w:basedOn w:val="DefaultParagraphFont"/>
    <w:link w:val="Heading6"/>
    <w:rsid w:val="00720EE7"/>
    <w:rPr>
      <w:rFonts w:ascii="Arial" w:hAnsi="Arial"/>
      <w:i/>
      <w:sz w:val="22"/>
      <w:szCs w:val="22"/>
      <w:lang w:val="en-CA"/>
    </w:rPr>
  </w:style>
  <w:style w:type="character" w:customStyle="1" w:styleId="Heading7Char">
    <w:name w:val="Heading 7 Char"/>
    <w:basedOn w:val="DefaultParagraphFont"/>
    <w:link w:val="Heading7"/>
    <w:rsid w:val="00720EE7"/>
    <w:rPr>
      <w:rFonts w:ascii="Arial" w:hAnsi="Arial"/>
      <w:sz w:val="22"/>
      <w:szCs w:val="22"/>
      <w:lang w:val="en-CA"/>
    </w:rPr>
  </w:style>
  <w:style w:type="character" w:customStyle="1" w:styleId="Heading8Char">
    <w:name w:val="Heading 8 Char"/>
    <w:basedOn w:val="DefaultParagraphFont"/>
    <w:link w:val="Heading8"/>
    <w:rsid w:val="00720EE7"/>
    <w:rPr>
      <w:b/>
      <w:sz w:val="22"/>
      <w:szCs w:val="22"/>
      <w:lang w:val="en-CA"/>
    </w:rPr>
  </w:style>
  <w:style w:type="character" w:customStyle="1" w:styleId="Heading9Char">
    <w:name w:val="Heading 9 Char"/>
    <w:basedOn w:val="DefaultParagraphFont"/>
    <w:link w:val="Heading9"/>
    <w:rsid w:val="00720EE7"/>
    <w:rPr>
      <w:rFonts w:ascii="Arial" w:hAnsi="Arial"/>
      <w:i/>
      <w:sz w:val="18"/>
      <w:szCs w:val="22"/>
      <w:lang w:val="en-CA"/>
    </w:rPr>
  </w:style>
  <w:style w:type="numbering" w:customStyle="1" w:styleId="1111111">
    <w:name w:val="1 / 1.1 / 1.1.11"/>
    <w:basedOn w:val="NoList"/>
    <w:next w:val="111111"/>
    <w:semiHidden/>
    <w:rsid w:val="00720EE7"/>
  </w:style>
  <w:style w:type="character" w:customStyle="1" w:styleId="HeaderChar">
    <w:name w:val="Header Char"/>
    <w:basedOn w:val="DefaultParagraphFont"/>
    <w:link w:val="Header"/>
    <w:rsid w:val="00720EE7"/>
    <w:rPr>
      <w:sz w:val="22"/>
      <w:szCs w:val="22"/>
      <w:lang w:val="en-CA"/>
    </w:rPr>
  </w:style>
  <w:style w:type="character" w:customStyle="1" w:styleId="FooterChar">
    <w:name w:val="Footer Char"/>
    <w:basedOn w:val="DefaultParagraphFont"/>
    <w:link w:val="Footer"/>
    <w:uiPriority w:val="99"/>
    <w:rsid w:val="00720EE7"/>
    <w:rPr>
      <w:sz w:val="22"/>
      <w:szCs w:val="22"/>
      <w:lang w:val="en-CA"/>
    </w:rPr>
  </w:style>
  <w:style w:type="numbering" w:customStyle="1" w:styleId="1ai1">
    <w:name w:val="1 / a / i1"/>
    <w:basedOn w:val="NoList"/>
    <w:next w:val="1ai"/>
    <w:semiHidden/>
    <w:rsid w:val="00720EE7"/>
  </w:style>
  <w:style w:type="numbering" w:customStyle="1" w:styleId="ArticleSection1">
    <w:name w:val="Article / Section1"/>
    <w:basedOn w:val="NoList"/>
    <w:next w:val="ArticleSection"/>
    <w:semiHidden/>
    <w:rsid w:val="00720EE7"/>
  </w:style>
  <w:style w:type="character" w:customStyle="1" w:styleId="BodyText3Char">
    <w:name w:val="Body Text 3 Char"/>
    <w:basedOn w:val="DefaultParagraphFont"/>
    <w:link w:val="BodyText3"/>
    <w:semiHidden/>
    <w:rsid w:val="00720EE7"/>
    <w:rPr>
      <w:sz w:val="16"/>
      <w:szCs w:val="16"/>
      <w:lang w:val="en-CA"/>
    </w:rPr>
  </w:style>
  <w:style w:type="character" w:customStyle="1" w:styleId="BodyTextIndent3Char">
    <w:name w:val="Body Text Indent 3 Char"/>
    <w:basedOn w:val="DefaultParagraphFont"/>
    <w:link w:val="BodyTextIndent3"/>
    <w:semiHidden/>
    <w:rsid w:val="00720EE7"/>
    <w:rPr>
      <w:sz w:val="16"/>
      <w:szCs w:val="16"/>
      <w:lang w:val="en-CA"/>
    </w:rPr>
  </w:style>
  <w:style w:type="character" w:customStyle="1" w:styleId="PlainTextChar">
    <w:name w:val="Plain Text Char"/>
    <w:basedOn w:val="DefaultParagraphFont"/>
    <w:link w:val="PlainText"/>
    <w:semiHidden/>
    <w:rsid w:val="00720EE7"/>
    <w:rPr>
      <w:rFonts w:ascii="Courier New" w:hAnsi="Courier New" w:cs="Courier New"/>
      <w:szCs w:val="22"/>
      <w:lang w:val="en-CA"/>
    </w:rPr>
  </w:style>
  <w:style w:type="character" w:customStyle="1" w:styleId="SubtitleChar">
    <w:name w:val="Subtitle Char"/>
    <w:basedOn w:val="DefaultParagraphFont"/>
    <w:link w:val="Subtitle"/>
    <w:rsid w:val="00720EE7"/>
    <w:rPr>
      <w:rFonts w:ascii="Arial" w:hAnsi="Arial" w:cs="Arial"/>
      <w:sz w:val="22"/>
      <w:szCs w:val="22"/>
      <w:lang w:val="en-CA"/>
    </w:rPr>
  </w:style>
  <w:style w:type="character" w:customStyle="1" w:styleId="TitleChar">
    <w:name w:val="Title Char"/>
    <w:basedOn w:val="DefaultParagraphFont"/>
    <w:link w:val="Title"/>
    <w:rsid w:val="00720EE7"/>
    <w:rPr>
      <w:rFonts w:ascii="Arial" w:hAnsi="Arial" w:cs="Arial"/>
      <w:b/>
      <w:bCs/>
      <w:kern w:val="28"/>
      <w:sz w:val="22"/>
      <w:szCs w:val="22"/>
      <w:lang w:val="en-CA"/>
    </w:rPr>
  </w:style>
  <w:style w:type="character" w:customStyle="1" w:styleId="DateChar">
    <w:name w:val="Date Char"/>
    <w:basedOn w:val="DefaultParagraphFont"/>
    <w:link w:val="Date"/>
    <w:rsid w:val="00720EE7"/>
    <w:rPr>
      <w:sz w:val="22"/>
      <w:szCs w:val="22"/>
      <w:lang w:val="en-CA"/>
    </w:rPr>
  </w:style>
  <w:style w:type="paragraph" w:styleId="ListParagraph">
    <w:name w:val="List Paragraph"/>
    <w:basedOn w:val="Normal"/>
    <w:uiPriority w:val="34"/>
    <w:qFormat/>
    <w:rsid w:val="00720EE7"/>
    <w:pPr>
      <w:ind w:left="720"/>
      <w:contextualSpacing/>
    </w:pPr>
    <w:rPr>
      <w:rFonts w:eastAsia="Times New Roman"/>
      <w:lang w:val="en-GB" w:eastAsia="en-US"/>
    </w:rPr>
  </w:style>
  <w:style w:type="paragraph" w:styleId="Revision">
    <w:name w:val="Revision"/>
    <w:hidden/>
    <w:uiPriority w:val="99"/>
    <w:semiHidden/>
    <w:rsid w:val="00042582"/>
    <w:rPr>
      <w:rFonts w:eastAsia="Times New Roman"/>
      <w:sz w:val="22"/>
      <w:szCs w:val="22"/>
      <w:lang w:val="en-GB" w:eastAsia="en-US"/>
    </w:rPr>
  </w:style>
  <w:style w:type="paragraph" w:styleId="NormalWeb">
    <w:name w:val="Normal (Web)"/>
    <w:basedOn w:val="Normal"/>
    <w:uiPriority w:val="99"/>
    <w:unhideWhenUsed/>
    <w:rsid w:val="00720EE7"/>
    <w:pPr>
      <w:spacing w:before="100" w:beforeAutospacing="1" w:after="100" w:afterAutospacing="1"/>
      <w:jc w:val="left"/>
    </w:pPr>
    <w:rPr>
      <w:rFonts w:eastAsia="Times New Roman"/>
      <w:sz w:val="24"/>
      <w:szCs w:val="24"/>
      <w:lang w:eastAsia="en-CA"/>
    </w:rPr>
  </w:style>
  <w:style w:type="character" w:customStyle="1" w:styleId="markedcontent">
    <w:name w:val="markedcontent"/>
    <w:basedOn w:val="DefaultParagraphFont"/>
    <w:rsid w:val="00720EE7"/>
  </w:style>
  <w:style w:type="character" w:customStyle="1" w:styleId="highlight">
    <w:name w:val="highlight"/>
    <w:basedOn w:val="DefaultParagraphFont"/>
    <w:rsid w:val="00720EE7"/>
  </w:style>
  <w:style w:type="paragraph" w:customStyle="1" w:styleId="CharCharCharCharCarChar">
    <w:name w:val="Char Char Char Char Car Char"/>
    <w:aliases w:val="Char Char Char Char Car Char Char1 Char Char Char Char1 Char,Char Char Char1 Char Char Char Char1 Char,Char Char Char Char Car Char Char1 Char Char"/>
    <w:basedOn w:val="Normal"/>
    <w:next w:val="Normal"/>
    <w:link w:val="FootnoteReference"/>
    <w:rsid w:val="00720EE7"/>
    <w:pPr>
      <w:spacing w:after="160" w:line="240" w:lineRule="exact"/>
    </w:pPr>
    <w:rPr>
      <w:sz w:val="20"/>
      <w:szCs w:val="20"/>
      <w:vertAlign w:val="superscript"/>
      <w:lang w:val="en-US"/>
    </w:rPr>
  </w:style>
  <w:style w:type="paragraph" w:styleId="Quote">
    <w:name w:val="Quote"/>
    <w:basedOn w:val="Normal"/>
    <w:next w:val="Normal"/>
    <w:link w:val="QuoteChar"/>
    <w:uiPriority w:val="29"/>
    <w:qFormat/>
    <w:rsid w:val="00E33106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E33106"/>
    <w:rPr>
      <w:i/>
      <w:iCs/>
      <w:color w:val="404040" w:themeColor="text1" w:themeTint="BF"/>
      <w:sz w:val="22"/>
      <w:szCs w:val="22"/>
      <w:lang w:val="en-C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78472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067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474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8220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16384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0540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4225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47837370">
          <w:marLeft w:val="0"/>
          <w:marRight w:val="0"/>
          <w:marTop w:val="0"/>
          <w:marBottom w:val="6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93c647f-d63b-431a-95c8-8e00048cff23">
      <Terms xmlns="http://schemas.microsoft.com/office/infopath/2007/PartnerControls"/>
    </lcf76f155ced4ddcb4097134ff3c332f>
    <TaxCatchAll xmlns="eb6c2e4c-3f1c-4103-a37b-37c984dbe58f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p:properties xmlns:p="http://schemas.microsoft.com/office/2006/metadata/properties" xmlns:xsi="http://www.w3.org/2001/XMLSchema-instance">
  <documentManagement>
    <TaxCatchAll xmlns="eb6c2e4c-3f1c-4103-a37b-37c984dbe58f" xsi:nil="true"/>
    <lcf76f155ced4ddcb4097134ff3c332f xmlns="b93c647f-d63b-431a-95c8-8e00048cff23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5F60F8E60516143877F7AC30EFBB2F3" ma:contentTypeVersion="27" ma:contentTypeDescription="Create a new document." ma:contentTypeScope="" ma:versionID="1f027ecfec9634dc720f040c2427a9af">
  <xsd:schema xmlns:xsd="http://www.w3.org/2001/XMLSchema" xmlns:xs="http://www.w3.org/2001/XMLSchema" xmlns:p="http://schemas.microsoft.com/office/2006/metadata/properties" xmlns:ns1="http://schemas.microsoft.com/sharepoint/v3" xmlns:ns2="b93c647f-d63b-431a-95c8-8e00048cff23" xmlns:ns3="eb6c2e4c-3f1c-4103-a37b-37c984dbe58f" targetNamespace="http://schemas.microsoft.com/office/2006/metadata/properties" ma:root="true" ma:fieldsID="712025cbba6f4e5f1826e577f3ddda2d" ns1:_="" ns2:_="" ns3:_="">
    <xsd:import namespace="http://schemas.microsoft.com/sharepoint/v3"/>
    <xsd:import namespace="b93c647f-d63b-431a-95c8-8e00048cff23"/>
    <xsd:import namespace="eb6c2e4c-3f1c-4103-a37b-37c984dbe5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3:TaxCatchAll" minOccurs="0"/>
                <xsd:element ref="ns2:lcf76f155ced4ddcb4097134ff3c332f" minOccurs="0"/>
                <xsd:element ref="ns2:MediaServiceOCR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7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8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3c647f-d63b-431a-95c8-8e00048cff2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6c2e4c-3f1c-4103-a37b-37c984dbe58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5e02fd8-4a4b-4660-97b2-d99d7ad029f8}" ma:internalName="TaxCatchAll" ma:showField="CatchAllData" ma:web="eb6c2e4c-3f1c-4103-a37b-37c984dbe58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3EBFE9F-77D0-4E35-ACDF-9E46ADE9D4CA}">
  <ds:schemaRefs>
    <ds:schemaRef ds:uri="http://schemas.microsoft.com/office/2006/metadata/properties"/>
    <ds:schemaRef ds:uri="http://schemas.microsoft.com/office/infopath/2007/PartnerControls"/>
    <ds:schemaRef ds:uri="b93c647f-d63b-431a-95c8-8e00048cff23"/>
    <ds:schemaRef ds:uri="eb6c2e4c-3f1c-4103-a37b-37c984dbe58f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E569E336-92E3-457E-8F7D-5294D1ABE332}">
  <ds:schemaRefs>
    <ds:schemaRef ds:uri="http://schemas.microsoft.com/office/2006/metadata/properties"/>
    <ds:schemaRef ds:uri="eb6c2e4c-3f1c-4103-a37b-37c984dbe58f"/>
    <ds:schemaRef ds:uri="b93c647f-d63b-431a-95c8-8e00048cff23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07BC2ED2-2CF9-4C98-A314-2AA3964DA7B7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A218A79E-8C5F-4B26-80E2-9F9DEB216E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93c647f-d63b-431a-95c8-8e00048cff23"/>
    <ds:schemaRef ds:uri="eb6c2e4c-3f1c-4103-a37b-37c984dbe5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6AC27A6F-CD49-4019-AD76-12209FEFD7F5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84FD598E-BA5F-4417-814C-C6678068B0C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  <clbl:label id="{c791c0da-4c27-4599-9e6f-9e232e85cb2c}" enabled="0" method="" siteId="{c791c0da-4c27-4599-9e6f-9e232e85cb2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479</Words>
  <Characters>2733</Characters>
  <Application>Microsoft Office Word</Application>
  <DocSecurity>0</DocSecurity>
  <Lines>22</Lines>
  <Paragraphs>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UNMFS</Company>
  <LinksUpToDate>false</LinksUpToDate>
  <CharactersWithSpaces>3206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Dominika Suwik</dc:creator>
  <cp:keywords/>
  <dc:description/>
  <cp:lastModifiedBy>Angela Xue He Yan</cp:lastModifiedBy>
  <cp:revision>18</cp:revision>
  <cp:lastPrinted>2026-10-30T22:34:00Z</cp:lastPrinted>
  <dcterms:created xsi:type="dcterms:W3CDTF">2026-10-30T19:59:00Z</dcterms:created>
  <dcterms:modified xsi:type="dcterms:W3CDTF">2026-10-30T22:34:00Z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 number">
    <vt:lpwstr>UNEP/OzL.Pro/ExCom/99/3</vt:lpwstr>
  </property>
  <property fmtid="{D5CDD505-2E9C-101B-9397-08002B2CF9AE}" pid="3" name="Revision date">
    <vt:lpwstr>10/27/2026</vt:lpwstr>
  </property>
  <property fmtid="{D5CDD505-2E9C-101B-9397-08002B2CF9AE}" pid="4" name="ContentTypeId">
    <vt:lpwstr>0x010100C5F60F8E60516143877F7AC30EFBB2F3</vt:lpwstr>
  </property>
  <property fmtid="{D5CDD505-2E9C-101B-9397-08002B2CF9AE}" pid="5" name="Order">
    <vt:r8>4523800</vt:r8>
  </property>
  <property fmtid="{D5CDD505-2E9C-101B-9397-08002B2CF9AE}" pid="6" name="MediaServiceImageTags">
    <vt:lpwstr/>
  </property>
  <property fmtid="{D5CDD505-2E9C-101B-9397-08002B2CF9AE}" pid="7" name="GrammarlyDocumentId">
    <vt:lpwstr>8fe2f7fc77c441ec2bcd42b4d4a5423b42d4b636dec3a02abbe20a8022629f0a</vt:lpwstr>
  </property>
  <property fmtid="{D5CDD505-2E9C-101B-9397-08002B2CF9AE}" pid="8" name="MSIP_Label_606bed3f-efae-4d70-a15b-866bb27c918d_Enabled">
    <vt:lpwstr>true</vt:lpwstr>
  </property>
  <property fmtid="{D5CDD505-2E9C-101B-9397-08002B2CF9AE}" pid="9" name="MSIP_Label_606bed3f-efae-4d70-a15b-866bb27c918d_SetDate">
    <vt:lpwstr>2025-12-10T15:40:10Z</vt:lpwstr>
  </property>
  <property fmtid="{D5CDD505-2E9C-101B-9397-08002B2CF9AE}" pid="10" name="MSIP_Label_606bed3f-efae-4d70-a15b-866bb27c918d_Method">
    <vt:lpwstr>Privileged</vt:lpwstr>
  </property>
  <property fmtid="{D5CDD505-2E9C-101B-9397-08002B2CF9AE}" pid="11" name="MSIP_Label_606bed3f-efae-4d70-a15b-866bb27c918d_Name">
    <vt:lpwstr>606bed3f-efae-4d70-a15b-866bb27c918d</vt:lpwstr>
  </property>
  <property fmtid="{D5CDD505-2E9C-101B-9397-08002B2CF9AE}" pid="12" name="MSIP_Label_606bed3f-efae-4d70-a15b-866bb27c918d_SiteId">
    <vt:lpwstr>0f9e35db-544f-4f60-bdcc-5ea416e6dc70</vt:lpwstr>
  </property>
  <property fmtid="{D5CDD505-2E9C-101B-9397-08002B2CF9AE}" pid="13" name="MSIP_Label_606bed3f-efae-4d70-a15b-866bb27c918d_ActionId">
    <vt:lpwstr>20a45666-e728-42cf-bff8-dae27d207d15</vt:lpwstr>
  </property>
  <property fmtid="{D5CDD505-2E9C-101B-9397-08002B2CF9AE}" pid="14" name="MSIP_Label_606bed3f-efae-4d70-a15b-866bb27c918d_ContentBits">
    <vt:lpwstr>0</vt:lpwstr>
  </property>
  <property fmtid="{D5CDD505-2E9C-101B-9397-08002B2CF9AE}" pid="15" name="MSIP_Label_606bed3f-efae-4d70-a15b-866bb27c918d_Tag">
    <vt:lpwstr>10, 0, 1, 1</vt:lpwstr>
  </property>
  <property fmtid="{D5CDD505-2E9C-101B-9397-08002B2CF9AE}" pid="16" name="xd_ProgID">
    <vt:lpwstr/>
  </property>
  <property fmtid="{D5CDD505-2E9C-101B-9397-08002B2CF9AE}" pid="17" name="ComplianceAssetId">
    <vt:lpwstr/>
  </property>
  <property fmtid="{D5CDD505-2E9C-101B-9397-08002B2CF9AE}" pid="18" name="TemplateUrl">
    <vt:lpwstr/>
  </property>
  <property fmtid="{D5CDD505-2E9C-101B-9397-08002B2CF9AE}" pid="19" name="_ExtendedDescription">
    <vt:lpwstr/>
  </property>
  <property fmtid="{D5CDD505-2E9C-101B-9397-08002B2CF9AE}" pid="20" name="xd_Signature">
    <vt:bool>false</vt:bool>
  </property>
  <property fmtid="{D5CDD505-2E9C-101B-9397-08002B2CF9AE}" pid="21" name="TriggerFlowInfo">
    <vt:lpwstr/>
  </property>
  <property fmtid="{D5CDD505-2E9C-101B-9397-08002B2CF9AE}" pid="22" name="docLang">
    <vt:lpwstr>en</vt:lpwstr>
  </property>
</Properties>
</file>

<file path=userCustomization/customUI.xml><?xml version="1.0" encoding="utf-8"?>
<mso:customUI xmlns:doc="http://schemas.microsoft.com/office/2006/01/customui/currentDocument" xmlns:mso="http://schemas.microsoft.com/office/2006/01/customui">
  <mso:ribbon>
    <mso:qat>
      <mso:documentControls>
        <mso:separator idQ="doc:sep1" visible="true"/>
      </mso:documentControls>
    </mso:qat>
  </mso:ribbon>
</mso:customUI>
</file>